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37"/>
  </p:notesMasterIdLst>
  <p:sldIdLst>
    <p:sldId id="256" r:id="rId2"/>
    <p:sldId id="259" r:id="rId3"/>
    <p:sldId id="260" r:id="rId4"/>
    <p:sldId id="261" r:id="rId5"/>
    <p:sldId id="348" r:id="rId6"/>
    <p:sldId id="284" r:id="rId7"/>
    <p:sldId id="285" r:id="rId8"/>
    <p:sldId id="349" r:id="rId9"/>
    <p:sldId id="337" r:id="rId10"/>
    <p:sldId id="350" r:id="rId11"/>
    <p:sldId id="338" r:id="rId12"/>
    <p:sldId id="352" r:id="rId13"/>
    <p:sldId id="351" r:id="rId14"/>
    <p:sldId id="353" r:id="rId15"/>
    <p:sldId id="347" r:id="rId16"/>
    <p:sldId id="290" r:id="rId17"/>
    <p:sldId id="289" r:id="rId18"/>
    <p:sldId id="354" r:id="rId19"/>
    <p:sldId id="355" r:id="rId20"/>
    <p:sldId id="356" r:id="rId21"/>
    <p:sldId id="357" r:id="rId22"/>
    <p:sldId id="358" r:id="rId23"/>
    <p:sldId id="360" r:id="rId24"/>
    <p:sldId id="361" r:id="rId25"/>
    <p:sldId id="363" r:id="rId26"/>
    <p:sldId id="365" r:id="rId27"/>
    <p:sldId id="366" r:id="rId28"/>
    <p:sldId id="367" r:id="rId29"/>
    <p:sldId id="368" r:id="rId30"/>
    <p:sldId id="369" r:id="rId31"/>
    <p:sldId id="370" r:id="rId32"/>
    <p:sldId id="371" r:id="rId33"/>
    <p:sldId id="372" r:id="rId34"/>
    <p:sldId id="373" r:id="rId35"/>
    <p:sldId id="375" r:id="rId36"/>
  </p:sldIdLst>
  <p:sldSz cx="9144000" cy="5143500" type="screen16x9"/>
  <p:notesSz cx="6858000" cy="9144000"/>
  <p:embeddedFontLst>
    <p:embeddedFont>
      <p:font typeface="Roboto Condensed Light" panose="020B0604020202020204" charset="0"/>
      <p:regular r:id="rId38"/>
      <p:bold r:id="rId39"/>
      <p:italic r:id="rId40"/>
      <p:boldItalic r:id="rId41"/>
    </p:embeddedFont>
    <p:embeddedFont>
      <p:font typeface="Roboto Condensed" panose="020B0604020202020204" charset="0"/>
      <p:regular r:id="rId42"/>
      <p:bold r:id="rId43"/>
      <p:italic r:id="rId44"/>
      <p:boldItalic r:id="rId45"/>
    </p:embeddedFont>
    <p:embeddedFont>
      <p:font typeface="Arvo" panose="020B0604020202020204" charset="0"/>
      <p:regular r:id="rId46"/>
      <p:bold r:id="rId47"/>
      <p:italic r:id="rId48"/>
      <p:boldItalic r:id="rId49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50" d="100"/>
          <a:sy n="150" d="100"/>
        </p:scale>
        <p:origin x="474" y="1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font" Target="fonts/font2.fntdata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font" Target="fonts/font5.fntdata"/><Relationship Id="rId47" Type="http://schemas.openxmlformats.org/officeDocument/2006/relationships/font" Target="fonts/font10.fntdata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notesMaster" Target="notesMasters/notesMaster1.xml"/><Relationship Id="rId40" Type="http://schemas.openxmlformats.org/officeDocument/2006/relationships/font" Target="fonts/font3.fntdata"/><Relationship Id="rId45" Type="http://schemas.openxmlformats.org/officeDocument/2006/relationships/font" Target="fonts/font8.fntdata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font" Target="fonts/font7.fntdata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font" Target="fonts/font6.fntdata"/><Relationship Id="rId48" Type="http://schemas.openxmlformats.org/officeDocument/2006/relationships/font" Target="fonts/font11.fntdata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font" Target="fonts/font1.fntdata"/><Relationship Id="rId46" Type="http://schemas.openxmlformats.org/officeDocument/2006/relationships/font" Target="fonts/font9.fntdata"/><Relationship Id="rId20" Type="http://schemas.openxmlformats.org/officeDocument/2006/relationships/slide" Target="slides/slide19.xml"/><Relationship Id="rId41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font" Target="fonts/font12.fntdata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1FFD3AD-4A6A-438F-8EC6-1A5643B192DC}" type="doc">
      <dgm:prSet loTypeId="urn:microsoft.com/office/officeart/2005/8/layout/radial5" loCatId="cycle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7AE4A4FD-D264-43E1-B4E8-233ACFA20C16}">
      <dgm:prSet phldrT="[Texto]"/>
      <dgm:spPr/>
      <dgm:t>
        <a:bodyPr/>
        <a:lstStyle/>
        <a:p>
          <a:r>
            <a:rPr lang="es-ES" dirty="0" smtClean="0"/>
            <a:t>Ciencia de Datos</a:t>
          </a:r>
          <a:endParaRPr lang="es-ES" dirty="0"/>
        </a:p>
      </dgm:t>
    </dgm:pt>
    <dgm:pt modelId="{38467DF5-15CD-4BDC-BFA7-8446C2FD11DF}" type="parTrans" cxnId="{DF88743A-7662-4242-A286-B018BE6F8F82}">
      <dgm:prSet/>
      <dgm:spPr/>
      <dgm:t>
        <a:bodyPr/>
        <a:lstStyle/>
        <a:p>
          <a:endParaRPr lang="es-ES"/>
        </a:p>
      </dgm:t>
    </dgm:pt>
    <dgm:pt modelId="{50DEC02F-7F54-45B1-A88F-C7E36121949C}" type="sibTrans" cxnId="{DF88743A-7662-4242-A286-B018BE6F8F82}">
      <dgm:prSet/>
      <dgm:spPr/>
      <dgm:t>
        <a:bodyPr/>
        <a:lstStyle/>
        <a:p>
          <a:endParaRPr lang="es-ES"/>
        </a:p>
      </dgm:t>
    </dgm:pt>
    <dgm:pt modelId="{56A53D32-9E49-4399-84F5-240DD65F0CF1}">
      <dgm:prSet phldrT="[Texto]"/>
      <dgm:spPr/>
      <dgm:t>
        <a:bodyPr/>
        <a:lstStyle/>
        <a:p>
          <a:r>
            <a:rPr lang="es-ES" dirty="0" smtClean="0"/>
            <a:t>Machine </a:t>
          </a:r>
          <a:r>
            <a:rPr lang="es-ES" dirty="0" err="1" smtClean="0"/>
            <a:t>Learning</a:t>
          </a:r>
          <a:endParaRPr lang="es-ES" dirty="0"/>
        </a:p>
      </dgm:t>
    </dgm:pt>
    <dgm:pt modelId="{DD7180B8-6ECE-4615-8793-4C1575AC3D9A}" type="parTrans" cxnId="{DCED001C-B6A1-4566-BD19-6EC41B1437F0}">
      <dgm:prSet/>
      <dgm:spPr/>
      <dgm:t>
        <a:bodyPr/>
        <a:lstStyle/>
        <a:p>
          <a:endParaRPr lang="es-ES"/>
        </a:p>
      </dgm:t>
    </dgm:pt>
    <dgm:pt modelId="{8267CE1E-7BFB-4954-913D-BF1869DA4789}" type="sibTrans" cxnId="{DCED001C-B6A1-4566-BD19-6EC41B1437F0}">
      <dgm:prSet/>
      <dgm:spPr/>
      <dgm:t>
        <a:bodyPr/>
        <a:lstStyle/>
        <a:p>
          <a:endParaRPr lang="es-ES"/>
        </a:p>
      </dgm:t>
    </dgm:pt>
    <dgm:pt modelId="{77810152-2E72-43E2-B315-B7836D2656A8}">
      <dgm:prSet phldrT="[Texto]"/>
      <dgm:spPr/>
      <dgm:t>
        <a:bodyPr/>
        <a:lstStyle/>
        <a:p>
          <a:r>
            <a:rPr lang="es-ES" dirty="0" smtClean="0"/>
            <a:t>Computo Paralelo</a:t>
          </a:r>
          <a:endParaRPr lang="es-ES" dirty="0"/>
        </a:p>
      </dgm:t>
    </dgm:pt>
    <dgm:pt modelId="{9E537488-DF5C-49F7-A4E3-BEFFE65FE846}" type="parTrans" cxnId="{563D568E-1DC6-4457-9A12-42D1FD80D582}">
      <dgm:prSet/>
      <dgm:spPr/>
      <dgm:t>
        <a:bodyPr/>
        <a:lstStyle/>
        <a:p>
          <a:endParaRPr lang="es-ES"/>
        </a:p>
      </dgm:t>
    </dgm:pt>
    <dgm:pt modelId="{CE39C336-02DA-44B2-80B0-B0E919EA1D00}" type="sibTrans" cxnId="{563D568E-1DC6-4457-9A12-42D1FD80D582}">
      <dgm:prSet/>
      <dgm:spPr/>
      <dgm:t>
        <a:bodyPr/>
        <a:lstStyle/>
        <a:p>
          <a:endParaRPr lang="es-ES"/>
        </a:p>
      </dgm:t>
    </dgm:pt>
    <dgm:pt modelId="{F492063B-3E71-43AB-9EFF-20548FBC7ED3}">
      <dgm:prSet phldrT="[Texto]"/>
      <dgm:spPr/>
      <dgm:t>
        <a:bodyPr/>
        <a:lstStyle/>
        <a:p>
          <a:r>
            <a:rPr lang="es-ES" dirty="0" smtClean="0"/>
            <a:t>Negocios</a:t>
          </a:r>
          <a:endParaRPr lang="es-ES" dirty="0"/>
        </a:p>
      </dgm:t>
    </dgm:pt>
    <dgm:pt modelId="{243D9DC5-0B78-4CA2-A443-11EBFA562A99}" type="parTrans" cxnId="{5EA1D5AE-2D65-452C-962E-BFDBBFE59CAE}">
      <dgm:prSet/>
      <dgm:spPr/>
      <dgm:t>
        <a:bodyPr/>
        <a:lstStyle/>
        <a:p>
          <a:endParaRPr lang="es-ES"/>
        </a:p>
      </dgm:t>
    </dgm:pt>
    <dgm:pt modelId="{D35CC2C6-2DED-409F-A8D6-F5D88D31A591}" type="sibTrans" cxnId="{5EA1D5AE-2D65-452C-962E-BFDBBFE59CAE}">
      <dgm:prSet/>
      <dgm:spPr/>
      <dgm:t>
        <a:bodyPr/>
        <a:lstStyle/>
        <a:p>
          <a:endParaRPr lang="es-ES"/>
        </a:p>
      </dgm:t>
    </dgm:pt>
    <dgm:pt modelId="{7FC6001F-3652-46B4-AF94-56CE89525249}" type="pres">
      <dgm:prSet presAssocID="{11FFD3AD-4A6A-438F-8EC6-1A5643B192DC}" presName="Name0" presStyleCnt="0">
        <dgm:presLayoutVars>
          <dgm:chMax val="1"/>
          <dgm:dir/>
          <dgm:animLvl val="ctr"/>
          <dgm:resizeHandles val="exact"/>
        </dgm:presLayoutVars>
      </dgm:prSet>
      <dgm:spPr/>
    </dgm:pt>
    <dgm:pt modelId="{1F7CDDC7-64A4-4638-9912-B1E40887E1B8}" type="pres">
      <dgm:prSet presAssocID="{7AE4A4FD-D264-43E1-B4E8-233ACFA20C16}" presName="centerShape" presStyleLbl="node0" presStyleIdx="0" presStyleCnt="1"/>
      <dgm:spPr/>
    </dgm:pt>
    <dgm:pt modelId="{9A716EEE-B007-407D-B99F-E2C014A9EC47}" type="pres">
      <dgm:prSet presAssocID="{DD7180B8-6ECE-4615-8793-4C1575AC3D9A}" presName="parTrans" presStyleLbl="sibTrans2D1" presStyleIdx="0" presStyleCnt="3"/>
      <dgm:spPr/>
    </dgm:pt>
    <dgm:pt modelId="{7C4035F2-1EC2-4D3C-944F-1B506DF28D68}" type="pres">
      <dgm:prSet presAssocID="{DD7180B8-6ECE-4615-8793-4C1575AC3D9A}" presName="connectorText" presStyleLbl="sibTrans2D1" presStyleIdx="0" presStyleCnt="3"/>
      <dgm:spPr/>
    </dgm:pt>
    <dgm:pt modelId="{3F3824FB-9361-45CC-8D81-CCDB7743FA4A}" type="pres">
      <dgm:prSet presAssocID="{56A53D32-9E49-4399-84F5-240DD65F0CF1}" presName="node" presStyleLbl="node1" presStyleIdx="0" presStyleCnt="3">
        <dgm:presLayoutVars>
          <dgm:bulletEnabled val="1"/>
        </dgm:presLayoutVars>
      </dgm:prSet>
      <dgm:spPr/>
    </dgm:pt>
    <dgm:pt modelId="{4167569B-850C-46DA-9505-52848464AE2F}" type="pres">
      <dgm:prSet presAssocID="{9E537488-DF5C-49F7-A4E3-BEFFE65FE846}" presName="parTrans" presStyleLbl="sibTrans2D1" presStyleIdx="1" presStyleCnt="3"/>
      <dgm:spPr/>
    </dgm:pt>
    <dgm:pt modelId="{05ED8AE5-80B0-46A5-B477-E9A0F5009413}" type="pres">
      <dgm:prSet presAssocID="{9E537488-DF5C-49F7-A4E3-BEFFE65FE846}" presName="connectorText" presStyleLbl="sibTrans2D1" presStyleIdx="1" presStyleCnt="3"/>
      <dgm:spPr/>
    </dgm:pt>
    <dgm:pt modelId="{29AD407B-2AE2-4FD4-8A8E-345CA758A105}" type="pres">
      <dgm:prSet presAssocID="{77810152-2E72-43E2-B315-B7836D2656A8}" presName="node" presStyleLbl="node1" presStyleIdx="1" presStyleCnt="3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3F81917-D5B9-4112-AF0D-6E0AB0561073}" type="pres">
      <dgm:prSet presAssocID="{243D9DC5-0B78-4CA2-A443-11EBFA562A99}" presName="parTrans" presStyleLbl="sibTrans2D1" presStyleIdx="2" presStyleCnt="3"/>
      <dgm:spPr/>
    </dgm:pt>
    <dgm:pt modelId="{B1408EF0-E304-43D5-88D3-EC6140CB5DE2}" type="pres">
      <dgm:prSet presAssocID="{243D9DC5-0B78-4CA2-A443-11EBFA562A99}" presName="connectorText" presStyleLbl="sibTrans2D1" presStyleIdx="2" presStyleCnt="3"/>
      <dgm:spPr/>
    </dgm:pt>
    <dgm:pt modelId="{3AE3244F-778E-451D-B39B-3201746F3D99}" type="pres">
      <dgm:prSet presAssocID="{F492063B-3E71-43AB-9EFF-20548FBC7ED3}" presName="node" presStyleLbl="node1" presStyleIdx="2" presStyleCnt="3">
        <dgm:presLayoutVars>
          <dgm:bulletEnabled val="1"/>
        </dgm:presLayoutVars>
      </dgm:prSet>
      <dgm:spPr/>
    </dgm:pt>
  </dgm:ptLst>
  <dgm:cxnLst>
    <dgm:cxn modelId="{9A3D50CE-DA31-4392-81F1-0EC133D50688}" type="presOf" srcId="{F492063B-3E71-43AB-9EFF-20548FBC7ED3}" destId="{3AE3244F-778E-451D-B39B-3201746F3D99}" srcOrd="0" destOrd="0" presId="urn:microsoft.com/office/officeart/2005/8/layout/radial5"/>
    <dgm:cxn modelId="{761111E2-4E2A-446B-AAF0-348DA506E74E}" type="presOf" srcId="{11FFD3AD-4A6A-438F-8EC6-1A5643B192DC}" destId="{7FC6001F-3652-46B4-AF94-56CE89525249}" srcOrd="0" destOrd="0" presId="urn:microsoft.com/office/officeart/2005/8/layout/radial5"/>
    <dgm:cxn modelId="{DF88743A-7662-4242-A286-B018BE6F8F82}" srcId="{11FFD3AD-4A6A-438F-8EC6-1A5643B192DC}" destId="{7AE4A4FD-D264-43E1-B4E8-233ACFA20C16}" srcOrd="0" destOrd="0" parTransId="{38467DF5-15CD-4BDC-BFA7-8446C2FD11DF}" sibTransId="{50DEC02F-7F54-45B1-A88F-C7E36121949C}"/>
    <dgm:cxn modelId="{7DA8208E-5C5A-49C7-BACD-F78ADC0095E7}" type="presOf" srcId="{7AE4A4FD-D264-43E1-B4E8-233ACFA20C16}" destId="{1F7CDDC7-64A4-4638-9912-B1E40887E1B8}" srcOrd="0" destOrd="0" presId="urn:microsoft.com/office/officeart/2005/8/layout/radial5"/>
    <dgm:cxn modelId="{6AF8CC19-3C01-454C-BE19-43BE3E523F61}" type="presOf" srcId="{56A53D32-9E49-4399-84F5-240DD65F0CF1}" destId="{3F3824FB-9361-45CC-8D81-CCDB7743FA4A}" srcOrd="0" destOrd="0" presId="urn:microsoft.com/office/officeart/2005/8/layout/radial5"/>
    <dgm:cxn modelId="{50F0EF37-27A3-432F-8773-220572A7FE36}" type="presOf" srcId="{DD7180B8-6ECE-4615-8793-4C1575AC3D9A}" destId="{9A716EEE-B007-407D-B99F-E2C014A9EC47}" srcOrd="0" destOrd="0" presId="urn:microsoft.com/office/officeart/2005/8/layout/radial5"/>
    <dgm:cxn modelId="{6029149A-B803-4CE5-9EFA-F021224031AC}" type="presOf" srcId="{9E537488-DF5C-49F7-A4E3-BEFFE65FE846}" destId="{05ED8AE5-80B0-46A5-B477-E9A0F5009413}" srcOrd="1" destOrd="0" presId="urn:microsoft.com/office/officeart/2005/8/layout/radial5"/>
    <dgm:cxn modelId="{5EA1D5AE-2D65-452C-962E-BFDBBFE59CAE}" srcId="{7AE4A4FD-D264-43E1-B4E8-233ACFA20C16}" destId="{F492063B-3E71-43AB-9EFF-20548FBC7ED3}" srcOrd="2" destOrd="0" parTransId="{243D9DC5-0B78-4CA2-A443-11EBFA562A99}" sibTransId="{D35CC2C6-2DED-409F-A8D6-F5D88D31A591}"/>
    <dgm:cxn modelId="{F0B33152-3374-4070-8651-293D6B796D57}" type="presOf" srcId="{243D9DC5-0B78-4CA2-A443-11EBFA562A99}" destId="{B1408EF0-E304-43D5-88D3-EC6140CB5DE2}" srcOrd="1" destOrd="0" presId="urn:microsoft.com/office/officeart/2005/8/layout/radial5"/>
    <dgm:cxn modelId="{8ABE024B-A177-4670-972B-2EB1755B044A}" type="presOf" srcId="{9E537488-DF5C-49F7-A4E3-BEFFE65FE846}" destId="{4167569B-850C-46DA-9505-52848464AE2F}" srcOrd="0" destOrd="0" presId="urn:microsoft.com/office/officeart/2005/8/layout/radial5"/>
    <dgm:cxn modelId="{036470B2-4859-4F24-B05A-6CF25A9C6B17}" type="presOf" srcId="{243D9DC5-0B78-4CA2-A443-11EBFA562A99}" destId="{B3F81917-D5B9-4112-AF0D-6E0AB0561073}" srcOrd="0" destOrd="0" presId="urn:microsoft.com/office/officeart/2005/8/layout/radial5"/>
    <dgm:cxn modelId="{8129396C-2EBD-406C-BFF0-DC3FE2630AE5}" type="presOf" srcId="{77810152-2E72-43E2-B315-B7836D2656A8}" destId="{29AD407B-2AE2-4FD4-8A8E-345CA758A105}" srcOrd="0" destOrd="0" presId="urn:microsoft.com/office/officeart/2005/8/layout/radial5"/>
    <dgm:cxn modelId="{DCED001C-B6A1-4566-BD19-6EC41B1437F0}" srcId="{7AE4A4FD-D264-43E1-B4E8-233ACFA20C16}" destId="{56A53D32-9E49-4399-84F5-240DD65F0CF1}" srcOrd="0" destOrd="0" parTransId="{DD7180B8-6ECE-4615-8793-4C1575AC3D9A}" sibTransId="{8267CE1E-7BFB-4954-913D-BF1869DA4789}"/>
    <dgm:cxn modelId="{D00FDA36-AA1E-47B0-AD7A-F7E2AB0EEABE}" type="presOf" srcId="{DD7180B8-6ECE-4615-8793-4C1575AC3D9A}" destId="{7C4035F2-1EC2-4D3C-944F-1B506DF28D68}" srcOrd="1" destOrd="0" presId="urn:microsoft.com/office/officeart/2005/8/layout/radial5"/>
    <dgm:cxn modelId="{563D568E-1DC6-4457-9A12-42D1FD80D582}" srcId="{7AE4A4FD-D264-43E1-B4E8-233ACFA20C16}" destId="{77810152-2E72-43E2-B315-B7836D2656A8}" srcOrd="1" destOrd="0" parTransId="{9E537488-DF5C-49F7-A4E3-BEFFE65FE846}" sibTransId="{CE39C336-02DA-44B2-80B0-B0E919EA1D00}"/>
    <dgm:cxn modelId="{80104550-6A06-42F8-AD08-3A75F1CAFA69}" type="presParOf" srcId="{7FC6001F-3652-46B4-AF94-56CE89525249}" destId="{1F7CDDC7-64A4-4638-9912-B1E40887E1B8}" srcOrd="0" destOrd="0" presId="urn:microsoft.com/office/officeart/2005/8/layout/radial5"/>
    <dgm:cxn modelId="{A229DD64-13BC-4356-B7C5-DEDD49FC26B2}" type="presParOf" srcId="{7FC6001F-3652-46B4-AF94-56CE89525249}" destId="{9A716EEE-B007-407D-B99F-E2C014A9EC47}" srcOrd="1" destOrd="0" presId="urn:microsoft.com/office/officeart/2005/8/layout/radial5"/>
    <dgm:cxn modelId="{4403F0F6-756D-47E4-8950-53D9A5B0BDF9}" type="presParOf" srcId="{9A716EEE-B007-407D-B99F-E2C014A9EC47}" destId="{7C4035F2-1EC2-4D3C-944F-1B506DF28D68}" srcOrd="0" destOrd="0" presId="urn:microsoft.com/office/officeart/2005/8/layout/radial5"/>
    <dgm:cxn modelId="{3DE30118-6D64-46AC-9F8C-B824038923A7}" type="presParOf" srcId="{7FC6001F-3652-46B4-AF94-56CE89525249}" destId="{3F3824FB-9361-45CC-8D81-CCDB7743FA4A}" srcOrd="2" destOrd="0" presId="urn:microsoft.com/office/officeart/2005/8/layout/radial5"/>
    <dgm:cxn modelId="{216BABCC-7D7B-47D1-82A1-138020DD7612}" type="presParOf" srcId="{7FC6001F-3652-46B4-AF94-56CE89525249}" destId="{4167569B-850C-46DA-9505-52848464AE2F}" srcOrd="3" destOrd="0" presId="urn:microsoft.com/office/officeart/2005/8/layout/radial5"/>
    <dgm:cxn modelId="{76B37AD7-B1A5-4995-B3F4-6130C1941283}" type="presParOf" srcId="{4167569B-850C-46DA-9505-52848464AE2F}" destId="{05ED8AE5-80B0-46A5-B477-E9A0F5009413}" srcOrd="0" destOrd="0" presId="urn:microsoft.com/office/officeart/2005/8/layout/radial5"/>
    <dgm:cxn modelId="{A5DA2445-8C24-4C92-AE2D-999165058BC3}" type="presParOf" srcId="{7FC6001F-3652-46B4-AF94-56CE89525249}" destId="{29AD407B-2AE2-4FD4-8A8E-345CA758A105}" srcOrd="4" destOrd="0" presId="urn:microsoft.com/office/officeart/2005/8/layout/radial5"/>
    <dgm:cxn modelId="{22839A55-7A52-4D59-9DDB-26510FA7DA5D}" type="presParOf" srcId="{7FC6001F-3652-46B4-AF94-56CE89525249}" destId="{B3F81917-D5B9-4112-AF0D-6E0AB0561073}" srcOrd="5" destOrd="0" presId="urn:microsoft.com/office/officeart/2005/8/layout/radial5"/>
    <dgm:cxn modelId="{019C8513-A5DF-4F7E-82B4-0372C519F92B}" type="presParOf" srcId="{B3F81917-D5B9-4112-AF0D-6E0AB0561073}" destId="{B1408EF0-E304-43D5-88D3-EC6140CB5DE2}" srcOrd="0" destOrd="0" presId="urn:microsoft.com/office/officeart/2005/8/layout/radial5"/>
    <dgm:cxn modelId="{37541C08-243B-48F1-96DA-EA36E1027404}" type="presParOf" srcId="{7FC6001F-3652-46B4-AF94-56CE89525249}" destId="{3AE3244F-778E-451D-B39B-3201746F3D99}" srcOrd="6" destOrd="0" presId="urn:microsoft.com/office/officeart/2005/8/layout/radial5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D2697A7-9A3A-4124-885A-33BE823F53A7}" type="doc">
      <dgm:prSet loTypeId="urn:microsoft.com/office/officeart/2005/8/layout/hProcess6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ES"/>
        </a:p>
      </dgm:t>
    </dgm:pt>
    <dgm:pt modelId="{AAEE0A3E-FBE0-49D4-8B44-66FB2E4FCCA5}">
      <dgm:prSet phldrT="[Texto]" custT="1"/>
      <dgm:spPr/>
      <dgm:t>
        <a:bodyPr/>
        <a:lstStyle/>
        <a:p>
          <a:r>
            <a:rPr lang="es-ES" sz="1600" dirty="0" smtClean="0"/>
            <a:t>1960</a:t>
          </a:r>
          <a:endParaRPr lang="es-ES" sz="1600" dirty="0"/>
        </a:p>
      </dgm:t>
    </dgm:pt>
    <dgm:pt modelId="{D2105CD5-94CD-49A5-80E1-8A3340C3C5EB}" type="parTrans" cxnId="{5AA08103-1C35-4BBA-9008-2BA0F6F5C9CC}">
      <dgm:prSet/>
      <dgm:spPr/>
      <dgm:t>
        <a:bodyPr/>
        <a:lstStyle/>
        <a:p>
          <a:endParaRPr lang="es-ES" sz="2400"/>
        </a:p>
      </dgm:t>
    </dgm:pt>
    <dgm:pt modelId="{45D5B96A-62A7-482A-8FB2-E6940994CB1F}" type="sibTrans" cxnId="{5AA08103-1C35-4BBA-9008-2BA0F6F5C9CC}">
      <dgm:prSet/>
      <dgm:spPr/>
      <dgm:t>
        <a:bodyPr/>
        <a:lstStyle/>
        <a:p>
          <a:endParaRPr lang="es-ES" sz="2400"/>
        </a:p>
      </dgm:t>
    </dgm:pt>
    <dgm:pt modelId="{C4419992-79DC-4157-8C92-C8865A6B01A2}">
      <dgm:prSet phldrT="[Texto]" custT="1"/>
      <dgm:spPr/>
      <dgm:t>
        <a:bodyPr/>
        <a:lstStyle/>
        <a:p>
          <a:r>
            <a:rPr lang="es-ES" sz="800" dirty="0" smtClean="0"/>
            <a:t>Nacimiento</a:t>
          </a:r>
          <a:endParaRPr lang="es-ES" sz="800" dirty="0"/>
        </a:p>
      </dgm:t>
    </dgm:pt>
    <dgm:pt modelId="{B20891A8-1CFA-4846-AB88-E52AC94A480B}" type="parTrans" cxnId="{7F907146-77F7-47F2-AA0D-EDD94FFDB773}">
      <dgm:prSet/>
      <dgm:spPr/>
      <dgm:t>
        <a:bodyPr/>
        <a:lstStyle/>
        <a:p>
          <a:endParaRPr lang="es-ES" sz="2400"/>
        </a:p>
      </dgm:t>
    </dgm:pt>
    <dgm:pt modelId="{72793518-01D4-40FB-B736-127E9EB74F31}" type="sibTrans" cxnId="{7F907146-77F7-47F2-AA0D-EDD94FFDB773}">
      <dgm:prSet/>
      <dgm:spPr/>
      <dgm:t>
        <a:bodyPr/>
        <a:lstStyle/>
        <a:p>
          <a:endParaRPr lang="es-ES" sz="2400"/>
        </a:p>
      </dgm:t>
    </dgm:pt>
    <dgm:pt modelId="{4658DE56-1F1E-406B-A9D7-A7EDF2BD30E2}">
      <dgm:prSet phldrT="[Texto]" custT="1"/>
      <dgm:spPr/>
      <dgm:t>
        <a:bodyPr/>
        <a:lstStyle/>
        <a:p>
          <a:r>
            <a:rPr lang="es-ES" sz="800" dirty="0" err="1" smtClean="0"/>
            <a:t>Perceptron</a:t>
          </a:r>
          <a:endParaRPr lang="es-ES" sz="800" dirty="0"/>
        </a:p>
      </dgm:t>
    </dgm:pt>
    <dgm:pt modelId="{4AF81D2D-BB66-4CF8-88C2-7D39327E57FF}" type="parTrans" cxnId="{040AED42-C311-4DD4-BEA2-30C2C0CF32EC}">
      <dgm:prSet/>
      <dgm:spPr/>
      <dgm:t>
        <a:bodyPr/>
        <a:lstStyle/>
        <a:p>
          <a:endParaRPr lang="es-ES" sz="2400"/>
        </a:p>
      </dgm:t>
    </dgm:pt>
    <dgm:pt modelId="{CB2E48AB-E74E-465A-B690-6FF8F880EBD5}" type="sibTrans" cxnId="{040AED42-C311-4DD4-BEA2-30C2C0CF32EC}">
      <dgm:prSet/>
      <dgm:spPr/>
      <dgm:t>
        <a:bodyPr/>
        <a:lstStyle/>
        <a:p>
          <a:endParaRPr lang="es-ES" sz="2400"/>
        </a:p>
      </dgm:t>
    </dgm:pt>
    <dgm:pt modelId="{1412825E-7092-40BF-8908-D8A9F17D95B6}">
      <dgm:prSet phldrT="[Texto]" custT="1"/>
      <dgm:spPr/>
      <dgm:t>
        <a:bodyPr/>
        <a:lstStyle/>
        <a:p>
          <a:r>
            <a:rPr lang="es-ES" sz="1600" dirty="0" smtClean="0"/>
            <a:t>1980</a:t>
          </a:r>
          <a:endParaRPr lang="es-ES" sz="1600" dirty="0"/>
        </a:p>
      </dgm:t>
    </dgm:pt>
    <dgm:pt modelId="{1106119D-031A-4AD1-9249-A97A6A9853A0}" type="parTrans" cxnId="{3EFE307C-446A-4FD2-BB2F-8E8B659FE7D4}">
      <dgm:prSet/>
      <dgm:spPr/>
      <dgm:t>
        <a:bodyPr/>
        <a:lstStyle/>
        <a:p>
          <a:endParaRPr lang="es-ES" sz="2400"/>
        </a:p>
      </dgm:t>
    </dgm:pt>
    <dgm:pt modelId="{EF40E4DC-CF00-4181-8BD2-89BA6F82BD99}" type="sibTrans" cxnId="{3EFE307C-446A-4FD2-BB2F-8E8B659FE7D4}">
      <dgm:prSet/>
      <dgm:spPr/>
      <dgm:t>
        <a:bodyPr/>
        <a:lstStyle/>
        <a:p>
          <a:endParaRPr lang="es-ES" sz="2400"/>
        </a:p>
      </dgm:t>
    </dgm:pt>
    <dgm:pt modelId="{36C529A9-06F1-401C-AE29-917D5A1BE123}">
      <dgm:prSet phldrT="[Texto]" custT="1"/>
      <dgm:spPr/>
      <dgm:t>
        <a:bodyPr/>
        <a:lstStyle/>
        <a:p>
          <a:r>
            <a:rPr lang="es-ES" sz="800" dirty="0" smtClean="0"/>
            <a:t>Redes Neuronales</a:t>
          </a:r>
          <a:endParaRPr lang="es-ES" sz="800" dirty="0"/>
        </a:p>
      </dgm:t>
    </dgm:pt>
    <dgm:pt modelId="{52393AAF-8410-494A-9456-EFE26945B4BB}" type="parTrans" cxnId="{6CFFAF94-77A6-459A-9FC3-503DA2C5BE05}">
      <dgm:prSet/>
      <dgm:spPr/>
      <dgm:t>
        <a:bodyPr/>
        <a:lstStyle/>
        <a:p>
          <a:endParaRPr lang="es-ES" sz="2400"/>
        </a:p>
      </dgm:t>
    </dgm:pt>
    <dgm:pt modelId="{11D2434E-F7FE-4B64-8A3A-534E3DF8C483}" type="sibTrans" cxnId="{6CFFAF94-77A6-459A-9FC3-503DA2C5BE05}">
      <dgm:prSet/>
      <dgm:spPr/>
      <dgm:t>
        <a:bodyPr/>
        <a:lstStyle/>
        <a:p>
          <a:endParaRPr lang="es-ES" sz="2400"/>
        </a:p>
      </dgm:t>
    </dgm:pt>
    <dgm:pt modelId="{AF0633CD-F969-4644-A28C-1E77BB6B68AC}">
      <dgm:prSet phldrT="[Texto]" custT="1"/>
      <dgm:spPr/>
      <dgm:t>
        <a:bodyPr/>
        <a:lstStyle/>
        <a:p>
          <a:r>
            <a:rPr lang="es-ES" sz="800" dirty="0" smtClean="0"/>
            <a:t>Mucho Dinero</a:t>
          </a:r>
          <a:endParaRPr lang="es-ES" sz="800" dirty="0"/>
        </a:p>
      </dgm:t>
    </dgm:pt>
    <dgm:pt modelId="{59E2D180-1A31-49E1-93BF-63736654779B}" type="parTrans" cxnId="{E8A17743-8057-4699-B849-D1F0C301A301}">
      <dgm:prSet/>
      <dgm:spPr/>
      <dgm:t>
        <a:bodyPr/>
        <a:lstStyle/>
        <a:p>
          <a:endParaRPr lang="es-ES" sz="2400"/>
        </a:p>
      </dgm:t>
    </dgm:pt>
    <dgm:pt modelId="{E8CF8D00-BB53-4EB8-A0B5-46CD4F896CE5}" type="sibTrans" cxnId="{E8A17743-8057-4699-B849-D1F0C301A301}">
      <dgm:prSet/>
      <dgm:spPr/>
      <dgm:t>
        <a:bodyPr/>
        <a:lstStyle/>
        <a:p>
          <a:endParaRPr lang="es-ES" sz="2400"/>
        </a:p>
      </dgm:t>
    </dgm:pt>
    <dgm:pt modelId="{1F0BA89A-29F8-48E6-B15C-BA0B84A09482}">
      <dgm:prSet phldrT="[Texto]" custT="1"/>
      <dgm:spPr/>
      <dgm:t>
        <a:bodyPr/>
        <a:lstStyle/>
        <a:p>
          <a:r>
            <a:rPr lang="es-ES" sz="1600" dirty="0" smtClean="0"/>
            <a:t>1990</a:t>
          </a:r>
          <a:endParaRPr lang="es-ES" sz="1600" dirty="0"/>
        </a:p>
      </dgm:t>
    </dgm:pt>
    <dgm:pt modelId="{26E85990-FD82-41F3-9A95-94DD291E4689}" type="parTrans" cxnId="{A754DE7F-D88A-4CCA-96D6-3554FCA418A0}">
      <dgm:prSet/>
      <dgm:spPr/>
      <dgm:t>
        <a:bodyPr/>
        <a:lstStyle/>
        <a:p>
          <a:endParaRPr lang="es-ES" sz="2400"/>
        </a:p>
      </dgm:t>
    </dgm:pt>
    <dgm:pt modelId="{425F4E48-3FB3-4352-B26E-5D0159C8FCB5}" type="sibTrans" cxnId="{A754DE7F-D88A-4CCA-96D6-3554FCA418A0}">
      <dgm:prSet/>
      <dgm:spPr/>
      <dgm:t>
        <a:bodyPr/>
        <a:lstStyle/>
        <a:p>
          <a:endParaRPr lang="es-ES" sz="2400"/>
        </a:p>
      </dgm:t>
    </dgm:pt>
    <dgm:pt modelId="{7D1A6266-A762-4591-B14D-C9B506E30A8D}">
      <dgm:prSet phldrT="[Texto]" custT="1"/>
      <dgm:spPr/>
      <dgm:t>
        <a:bodyPr/>
        <a:lstStyle/>
        <a:p>
          <a:r>
            <a:rPr lang="es-ES" sz="800" dirty="0" smtClean="0"/>
            <a:t>El invierno de la AI</a:t>
          </a:r>
          <a:endParaRPr lang="es-ES" sz="800" dirty="0"/>
        </a:p>
      </dgm:t>
    </dgm:pt>
    <dgm:pt modelId="{0C7CF6DB-E9BC-4A89-9160-3B2E80E3105D}" type="parTrans" cxnId="{4674E1DE-6CF7-481B-9C03-59EFB82C3EC5}">
      <dgm:prSet/>
      <dgm:spPr/>
      <dgm:t>
        <a:bodyPr/>
        <a:lstStyle/>
        <a:p>
          <a:endParaRPr lang="es-ES" sz="2400"/>
        </a:p>
      </dgm:t>
    </dgm:pt>
    <dgm:pt modelId="{2E655B58-7CE1-43F0-B2E7-2E13C144D830}" type="sibTrans" cxnId="{4674E1DE-6CF7-481B-9C03-59EFB82C3EC5}">
      <dgm:prSet/>
      <dgm:spPr/>
      <dgm:t>
        <a:bodyPr/>
        <a:lstStyle/>
        <a:p>
          <a:endParaRPr lang="es-ES" sz="2400"/>
        </a:p>
      </dgm:t>
    </dgm:pt>
    <dgm:pt modelId="{E954BFF1-4CDA-4B02-9A60-5151C38EC21C}">
      <dgm:prSet phldrT="[Texto]" custT="1"/>
      <dgm:spPr/>
      <dgm:t>
        <a:bodyPr/>
        <a:lstStyle/>
        <a:p>
          <a:r>
            <a:rPr lang="es-ES" sz="800" dirty="0" smtClean="0"/>
            <a:t>Se perdió dinero</a:t>
          </a:r>
          <a:endParaRPr lang="es-ES" sz="800" dirty="0"/>
        </a:p>
      </dgm:t>
    </dgm:pt>
    <dgm:pt modelId="{B1995E29-8AD4-4C3E-9B03-69577B8D2F64}" type="parTrans" cxnId="{2F01CF73-0FB5-4244-8171-2F5D505368D4}">
      <dgm:prSet/>
      <dgm:spPr/>
      <dgm:t>
        <a:bodyPr/>
        <a:lstStyle/>
        <a:p>
          <a:endParaRPr lang="es-ES" sz="2400"/>
        </a:p>
      </dgm:t>
    </dgm:pt>
    <dgm:pt modelId="{60B647A2-6646-4FFA-BB5D-87822B466F74}" type="sibTrans" cxnId="{2F01CF73-0FB5-4244-8171-2F5D505368D4}">
      <dgm:prSet/>
      <dgm:spPr/>
      <dgm:t>
        <a:bodyPr/>
        <a:lstStyle/>
        <a:p>
          <a:endParaRPr lang="es-ES" sz="2400"/>
        </a:p>
      </dgm:t>
    </dgm:pt>
    <dgm:pt modelId="{00845A5C-1730-415D-A7C5-06A89D838CE5}">
      <dgm:prSet phldrT="[Texto]" custT="1"/>
      <dgm:spPr/>
      <dgm:t>
        <a:bodyPr/>
        <a:lstStyle/>
        <a:p>
          <a:r>
            <a:rPr lang="es-ES" sz="800" dirty="0" smtClean="0"/>
            <a:t>Muchas Promesas</a:t>
          </a:r>
          <a:endParaRPr lang="es-ES" sz="800" dirty="0"/>
        </a:p>
      </dgm:t>
    </dgm:pt>
    <dgm:pt modelId="{439E7115-66DA-459D-B4EE-CF06F884971C}" type="parTrans" cxnId="{A608B035-9BE3-468F-907A-CD9FA7F5CCDC}">
      <dgm:prSet/>
      <dgm:spPr/>
      <dgm:t>
        <a:bodyPr/>
        <a:lstStyle/>
        <a:p>
          <a:endParaRPr lang="es-ES" sz="2400"/>
        </a:p>
      </dgm:t>
    </dgm:pt>
    <dgm:pt modelId="{735AFBDD-B359-4D69-83A3-F1F4DF9614CB}" type="sibTrans" cxnId="{A608B035-9BE3-468F-907A-CD9FA7F5CCDC}">
      <dgm:prSet/>
      <dgm:spPr/>
      <dgm:t>
        <a:bodyPr/>
        <a:lstStyle/>
        <a:p>
          <a:endParaRPr lang="es-ES" sz="2400"/>
        </a:p>
      </dgm:t>
    </dgm:pt>
    <dgm:pt modelId="{4FA116FC-C1A7-4410-822D-21C072B2D450}">
      <dgm:prSet phldrT="[Texto]" custT="1"/>
      <dgm:spPr/>
      <dgm:t>
        <a:bodyPr/>
        <a:lstStyle/>
        <a:p>
          <a:r>
            <a:rPr lang="es-ES" sz="800" dirty="0" err="1" smtClean="0"/>
            <a:t>Rebranding</a:t>
          </a:r>
          <a:endParaRPr lang="es-ES" sz="800" dirty="0"/>
        </a:p>
      </dgm:t>
    </dgm:pt>
    <dgm:pt modelId="{B9F76DCA-D881-4A96-8F6B-5762AF736B83}" type="parTrans" cxnId="{BA2A52D6-63CF-45A7-8DCB-496DEEEFBBFD}">
      <dgm:prSet/>
      <dgm:spPr/>
      <dgm:t>
        <a:bodyPr/>
        <a:lstStyle/>
        <a:p>
          <a:endParaRPr lang="es-ES" sz="2400"/>
        </a:p>
      </dgm:t>
    </dgm:pt>
    <dgm:pt modelId="{E1B151A3-FD41-4DFA-9E15-C7406C62D228}" type="sibTrans" cxnId="{BA2A52D6-63CF-45A7-8DCB-496DEEEFBBFD}">
      <dgm:prSet/>
      <dgm:spPr/>
      <dgm:t>
        <a:bodyPr/>
        <a:lstStyle/>
        <a:p>
          <a:endParaRPr lang="es-ES" sz="2400"/>
        </a:p>
      </dgm:t>
    </dgm:pt>
    <dgm:pt modelId="{D70667A4-302A-487F-A0EA-8E46A6384C05}">
      <dgm:prSet phldrT="[Texto]" custT="1"/>
      <dgm:spPr/>
      <dgm:t>
        <a:bodyPr/>
        <a:lstStyle/>
        <a:p>
          <a:r>
            <a:rPr lang="es-ES" sz="1600" dirty="0" smtClean="0"/>
            <a:t>2000s</a:t>
          </a:r>
          <a:endParaRPr lang="es-ES" sz="1600" dirty="0"/>
        </a:p>
      </dgm:t>
    </dgm:pt>
    <dgm:pt modelId="{9CCD0B7F-8E41-41AC-9E48-8D45675BE850}" type="parTrans" cxnId="{A91827CA-8651-4E19-8FA5-DE5E07729A06}">
      <dgm:prSet/>
      <dgm:spPr/>
      <dgm:t>
        <a:bodyPr/>
        <a:lstStyle/>
        <a:p>
          <a:endParaRPr lang="es-ES" sz="2400"/>
        </a:p>
      </dgm:t>
    </dgm:pt>
    <dgm:pt modelId="{3A688CD3-2787-47DA-B225-F3FC4808749C}" type="sibTrans" cxnId="{A91827CA-8651-4E19-8FA5-DE5E07729A06}">
      <dgm:prSet/>
      <dgm:spPr/>
      <dgm:t>
        <a:bodyPr/>
        <a:lstStyle/>
        <a:p>
          <a:endParaRPr lang="es-ES" sz="2400"/>
        </a:p>
      </dgm:t>
    </dgm:pt>
    <dgm:pt modelId="{47C732A3-825E-44E4-AE3B-4062B91CEC27}">
      <dgm:prSet phldrT="[Texto]" custT="1"/>
      <dgm:spPr/>
      <dgm:t>
        <a:bodyPr/>
        <a:lstStyle/>
        <a:p>
          <a:r>
            <a:rPr lang="es-ES" sz="800" dirty="0" smtClean="0"/>
            <a:t>Machine </a:t>
          </a:r>
          <a:r>
            <a:rPr lang="es-ES" sz="800" dirty="0" err="1" smtClean="0"/>
            <a:t>Learning</a:t>
          </a:r>
          <a:endParaRPr lang="es-ES" sz="800" dirty="0"/>
        </a:p>
      </dgm:t>
    </dgm:pt>
    <dgm:pt modelId="{A52E8C45-5E5B-4D59-BEC4-DA7AD3054E04}" type="parTrans" cxnId="{A81DE599-F4C4-4D8C-A364-BF17E8DED6BC}">
      <dgm:prSet/>
      <dgm:spPr/>
      <dgm:t>
        <a:bodyPr/>
        <a:lstStyle/>
        <a:p>
          <a:endParaRPr lang="es-ES" sz="2400"/>
        </a:p>
      </dgm:t>
    </dgm:pt>
    <dgm:pt modelId="{AB7EA281-D645-4438-9F3F-A1014C9D80DB}" type="sibTrans" cxnId="{A81DE599-F4C4-4D8C-A364-BF17E8DED6BC}">
      <dgm:prSet/>
      <dgm:spPr/>
      <dgm:t>
        <a:bodyPr/>
        <a:lstStyle/>
        <a:p>
          <a:endParaRPr lang="es-ES" sz="2400"/>
        </a:p>
      </dgm:t>
    </dgm:pt>
    <dgm:pt modelId="{A8857124-A14D-49AE-80DE-A714421CD059}">
      <dgm:prSet phldrT="[Texto]" custT="1"/>
      <dgm:spPr/>
      <dgm:t>
        <a:bodyPr/>
        <a:lstStyle/>
        <a:p>
          <a:r>
            <a:rPr lang="es-ES" sz="800" dirty="0" smtClean="0"/>
            <a:t>Aprendizaje Estadístico</a:t>
          </a:r>
          <a:endParaRPr lang="es-ES" sz="800" dirty="0"/>
        </a:p>
      </dgm:t>
    </dgm:pt>
    <dgm:pt modelId="{DAF47FB9-8B14-4F65-8E85-B87233284FAC}" type="parTrans" cxnId="{8609E88F-B7C6-43CF-89F8-A701884DAD9C}">
      <dgm:prSet/>
      <dgm:spPr/>
      <dgm:t>
        <a:bodyPr/>
        <a:lstStyle/>
        <a:p>
          <a:endParaRPr lang="es-ES" sz="2400"/>
        </a:p>
      </dgm:t>
    </dgm:pt>
    <dgm:pt modelId="{8179D7C6-DF7B-4480-8CDF-989E153487CE}" type="sibTrans" cxnId="{8609E88F-B7C6-43CF-89F8-A701884DAD9C}">
      <dgm:prSet/>
      <dgm:spPr/>
      <dgm:t>
        <a:bodyPr/>
        <a:lstStyle/>
        <a:p>
          <a:endParaRPr lang="es-ES" sz="2400"/>
        </a:p>
      </dgm:t>
    </dgm:pt>
    <dgm:pt modelId="{1B4E264F-21E2-48D1-B963-E492EF0EB4C3}">
      <dgm:prSet phldrT="[Texto]" custT="1"/>
      <dgm:spPr/>
      <dgm:t>
        <a:bodyPr/>
        <a:lstStyle/>
        <a:p>
          <a:r>
            <a:rPr lang="es-ES" sz="1600" dirty="0" smtClean="0"/>
            <a:t>2010</a:t>
          </a:r>
          <a:endParaRPr lang="es-ES" sz="1600" dirty="0"/>
        </a:p>
      </dgm:t>
    </dgm:pt>
    <dgm:pt modelId="{E8F89B7B-D62C-47F2-B563-B17704A36701}" type="parTrans" cxnId="{FD581241-B066-4327-9F4F-2AE7AC18D90B}">
      <dgm:prSet/>
      <dgm:spPr/>
      <dgm:t>
        <a:bodyPr/>
        <a:lstStyle/>
        <a:p>
          <a:endParaRPr lang="es-ES" sz="2400"/>
        </a:p>
      </dgm:t>
    </dgm:pt>
    <dgm:pt modelId="{7C745F19-ED5E-41C6-9754-B7471ACFFEA5}" type="sibTrans" cxnId="{FD581241-B066-4327-9F4F-2AE7AC18D90B}">
      <dgm:prSet/>
      <dgm:spPr/>
      <dgm:t>
        <a:bodyPr/>
        <a:lstStyle/>
        <a:p>
          <a:endParaRPr lang="es-ES" sz="2400"/>
        </a:p>
      </dgm:t>
    </dgm:pt>
    <dgm:pt modelId="{BFE00080-4A0D-45A4-AAAD-7BA7BEF76169}">
      <dgm:prSet phldrT="[Texto]" custT="1"/>
      <dgm:spPr/>
      <dgm:t>
        <a:bodyPr/>
        <a:lstStyle/>
        <a:p>
          <a:r>
            <a:rPr lang="es-ES" sz="800" dirty="0" smtClean="0"/>
            <a:t>Deep </a:t>
          </a:r>
          <a:r>
            <a:rPr lang="es-ES" sz="800" dirty="0" err="1" smtClean="0"/>
            <a:t>Learning</a:t>
          </a:r>
          <a:endParaRPr lang="es-ES" sz="800" dirty="0"/>
        </a:p>
      </dgm:t>
    </dgm:pt>
    <dgm:pt modelId="{526C5DF2-3A55-4789-BE51-9C9204B86349}" type="parTrans" cxnId="{63C8F915-4729-4E82-9220-020F35F4D819}">
      <dgm:prSet/>
      <dgm:spPr/>
      <dgm:t>
        <a:bodyPr/>
        <a:lstStyle/>
        <a:p>
          <a:endParaRPr lang="es-ES" sz="2400"/>
        </a:p>
      </dgm:t>
    </dgm:pt>
    <dgm:pt modelId="{43600A04-FAA7-4CC0-823B-A9ADAD17F402}" type="sibTrans" cxnId="{63C8F915-4729-4E82-9220-020F35F4D819}">
      <dgm:prSet/>
      <dgm:spPr/>
      <dgm:t>
        <a:bodyPr/>
        <a:lstStyle/>
        <a:p>
          <a:endParaRPr lang="es-ES" sz="2400"/>
        </a:p>
      </dgm:t>
    </dgm:pt>
    <dgm:pt modelId="{322AFBCE-E5ED-4A58-B3AC-FD023473A5CB}" type="pres">
      <dgm:prSet presAssocID="{CD2697A7-9A3A-4124-885A-33BE823F53A7}" presName="theList" presStyleCnt="0">
        <dgm:presLayoutVars>
          <dgm:dir/>
          <dgm:animLvl val="lvl"/>
          <dgm:resizeHandles val="exact"/>
        </dgm:presLayoutVars>
      </dgm:prSet>
      <dgm:spPr/>
    </dgm:pt>
    <dgm:pt modelId="{C1FBEDD7-2725-4DBE-9631-64E58B14A42C}" type="pres">
      <dgm:prSet presAssocID="{AAEE0A3E-FBE0-49D4-8B44-66FB2E4FCCA5}" presName="compNode" presStyleCnt="0"/>
      <dgm:spPr/>
    </dgm:pt>
    <dgm:pt modelId="{3FB27D95-7451-4E65-9E37-6566AD72283B}" type="pres">
      <dgm:prSet presAssocID="{AAEE0A3E-FBE0-49D4-8B44-66FB2E4FCCA5}" presName="noGeometry" presStyleCnt="0"/>
      <dgm:spPr/>
    </dgm:pt>
    <dgm:pt modelId="{559B2108-863D-4EED-A7F7-155D6E11C2F8}" type="pres">
      <dgm:prSet presAssocID="{AAEE0A3E-FBE0-49D4-8B44-66FB2E4FCCA5}" presName="childTextVisible" presStyleLbl="bgAccFollowNode1" presStyleIdx="0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B10948E9-C2CD-4F1C-925C-1AC46C36E829}" type="pres">
      <dgm:prSet presAssocID="{AAEE0A3E-FBE0-49D4-8B44-66FB2E4FCCA5}" presName="childTextHidden" presStyleLbl="bgAccFollowNode1" presStyleIdx="0" presStyleCnt="5"/>
      <dgm:spPr/>
      <dgm:t>
        <a:bodyPr/>
        <a:lstStyle/>
        <a:p>
          <a:endParaRPr lang="es-ES"/>
        </a:p>
      </dgm:t>
    </dgm:pt>
    <dgm:pt modelId="{D92436C7-57CE-48E2-BAD2-E5A0146930D9}" type="pres">
      <dgm:prSet presAssocID="{AAEE0A3E-FBE0-49D4-8B44-66FB2E4FCCA5}" presName="parentText" presStyleLbl="node1" presStyleIdx="0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1FFB2F69-4F8C-47B5-BB3A-E134D7D9C940}" type="pres">
      <dgm:prSet presAssocID="{AAEE0A3E-FBE0-49D4-8B44-66FB2E4FCCA5}" presName="aSpace" presStyleCnt="0"/>
      <dgm:spPr/>
    </dgm:pt>
    <dgm:pt modelId="{9C9FBBF6-C2AC-4995-BD88-A67EFD6C14E2}" type="pres">
      <dgm:prSet presAssocID="{1412825E-7092-40BF-8908-D8A9F17D95B6}" presName="compNode" presStyleCnt="0"/>
      <dgm:spPr/>
    </dgm:pt>
    <dgm:pt modelId="{7048C308-33D7-4719-81C5-07ACF4716726}" type="pres">
      <dgm:prSet presAssocID="{1412825E-7092-40BF-8908-D8A9F17D95B6}" presName="noGeometry" presStyleCnt="0"/>
      <dgm:spPr/>
    </dgm:pt>
    <dgm:pt modelId="{E72939D2-8CCC-46E3-AE33-EF6C2C063D21}" type="pres">
      <dgm:prSet presAssocID="{1412825E-7092-40BF-8908-D8A9F17D95B6}" presName="childTextVisible" presStyleLbl="bgAccFollowNode1" presStyleIdx="1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358064A-7DBE-45AF-A0B5-909722855AD1}" type="pres">
      <dgm:prSet presAssocID="{1412825E-7092-40BF-8908-D8A9F17D95B6}" presName="childTextHidden" presStyleLbl="bgAccFollowNode1" presStyleIdx="1" presStyleCnt="5"/>
      <dgm:spPr/>
      <dgm:t>
        <a:bodyPr/>
        <a:lstStyle/>
        <a:p>
          <a:endParaRPr lang="es-ES"/>
        </a:p>
      </dgm:t>
    </dgm:pt>
    <dgm:pt modelId="{E26B8434-5D81-44F0-B1E6-34DE3EFB5026}" type="pres">
      <dgm:prSet presAssocID="{1412825E-7092-40BF-8908-D8A9F17D95B6}" presName="parentText" presStyleLbl="node1" presStyleIdx="1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343F138-7EDE-43B3-AE1D-777D81CEDF48}" type="pres">
      <dgm:prSet presAssocID="{1412825E-7092-40BF-8908-D8A9F17D95B6}" presName="aSpace" presStyleCnt="0"/>
      <dgm:spPr/>
    </dgm:pt>
    <dgm:pt modelId="{83E48D47-EA71-4898-B75A-2809C5470FB2}" type="pres">
      <dgm:prSet presAssocID="{1F0BA89A-29F8-48E6-B15C-BA0B84A09482}" presName="compNode" presStyleCnt="0"/>
      <dgm:spPr/>
    </dgm:pt>
    <dgm:pt modelId="{582BDC62-7889-4FAE-A7A8-AE9CEFDD3280}" type="pres">
      <dgm:prSet presAssocID="{1F0BA89A-29F8-48E6-B15C-BA0B84A09482}" presName="noGeometry" presStyleCnt="0"/>
      <dgm:spPr/>
    </dgm:pt>
    <dgm:pt modelId="{A3ECCB91-C02F-4FDA-A7AC-8802967D5CFE}" type="pres">
      <dgm:prSet presAssocID="{1F0BA89A-29F8-48E6-B15C-BA0B84A09482}" presName="childTextVisible" presStyleLbl="bgAccFollowNode1" presStyleIdx="2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60651AD2-EFBF-4B2F-B82F-0800769B3542}" type="pres">
      <dgm:prSet presAssocID="{1F0BA89A-29F8-48E6-B15C-BA0B84A09482}" presName="childTextHidden" presStyleLbl="bgAccFollowNode1" presStyleIdx="2" presStyleCnt="5"/>
      <dgm:spPr/>
      <dgm:t>
        <a:bodyPr/>
        <a:lstStyle/>
        <a:p>
          <a:endParaRPr lang="es-ES"/>
        </a:p>
      </dgm:t>
    </dgm:pt>
    <dgm:pt modelId="{7CAA7EB1-E20F-4C05-9236-29A41927588E}" type="pres">
      <dgm:prSet presAssocID="{1F0BA89A-29F8-48E6-B15C-BA0B84A09482}" presName="parentText" presStyleLbl="node1" presStyleIdx="2" presStyleCnt="5">
        <dgm:presLayoutVars>
          <dgm:chMax val="1"/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D7D10A1F-98F5-4BFB-84D0-E6C95B706B73}" type="pres">
      <dgm:prSet presAssocID="{1F0BA89A-29F8-48E6-B15C-BA0B84A09482}" presName="aSpace" presStyleCnt="0"/>
      <dgm:spPr/>
    </dgm:pt>
    <dgm:pt modelId="{422EEBC4-F97F-49DD-B606-AF5688061655}" type="pres">
      <dgm:prSet presAssocID="{D70667A4-302A-487F-A0EA-8E46A6384C05}" presName="compNode" presStyleCnt="0"/>
      <dgm:spPr/>
    </dgm:pt>
    <dgm:pt modelId="{F775BB3C-B6CF-4BF7-B292-94813757CCDA}" type="pres">
      <dgm:prSet presAssocID="{D70667A4-302A-487F-A0EA-8E46A6384C05}" presName="noGeometry" presStyleCnt="0"/>
      <dgm:spPr/>
    </dgm:pt>
    <dgm:pt modelId="{B356726C-0C3F-42D1-9C40-FF76A809A793}" type="pres">
      <dgm:prSet presAssocID="{D70667A4-302A-487F-A0EA-8E46A6384C05}" presName="childTextVisible" presStyleLbl="bgAccFollowNode1" presStyleIdx="3" presStyleCnt="5">
        <dgm:presLayoutVars>
          <dgm:bulletEnabled val="1"/>
        </dgm:presLayoutVars>
      </dgm:prSet>
      <dgm:spPr/>
      <dgm:t>
        <a:bodyPr/>
        <a:lstStyle/>
        <a:p>
          <a:endParaRPr lang="es-ES"/>
        </a:p>
      </dgm:t>
    </dgm:pt>
    <dgm:pt modelId="{7B0F8C54-7221-4BD9-9576-DD6535450C7F}" type="pres">
      <dgm:prSet presAssocID="{D70667A4-302A-487F-A0EA-8E46A6384C05}" presName="childTextHidden" presStyleLbl="bgAccFollowNode1" presStyleIdx="3" presStyleCnt="5"/>
      <dgm:spPr/>
      <dgm:t>
        <a:bodyPr/>
        <a:lstStyle/>
        <a:p>
          <a:endParaRPr lang="es-ES"/>
        </a:p>
      </dgm:t>
    </dgm:pt>
    <dgm:pt modelId="{A383F15B-8011-447D-B7D0-12A293028F6F}" type="pres">
      <dgm:prSet presAssocID="{D70667A4-302A-487F-A0EA-8E46A6384C05}" presName="parentText" presStyleLbl="node1" presStyleIdx="3" presStyleCnt="5">
        <dgm:presLayoutVars>
          <dgm:chMax val="1"/>
          <dgm:bulletEnabled val="1"/>
        </dgm:presLayoutVars>
      </dgm:prSet>
      <dgm:spPr/>
    </dgm:pt>
    <dgm:pt modelId="{B3E91F64-7943-4140-9953-87E4E7EDE0DC}" type="pres">
      <dgm:prSet presAssocID="{D70667A4-302A-487F-A0EA-8E46A6384C05}" presName="aSpace" presStyleCnt="0"/>
      <dgm:spPr/>
    </dgm:pt>
    <dgm:pt modelId="{E0D9D8F1-9F3C-48EA-84BC-102866E24911}" type="pres">
      <dgm:prSet presAssocID="{1B4E264F-21E2-48D1-B963-E492EF0EB4C3}" presName="compNode" presStyleCnt="0"/>
      <dgm:spPr/>
    </dgm:pt>
    <dgm:pt modelId="{8A457578-8CF3-4E30-AD6A-BA218AF1A1BD}" type="pres">
      <dgm:prSet presAssocID="{1B4E264F-21E2-48D1-B963-E492EF0EB4C3}" presName="noGeometry" presStyleCnt="0"/>
      <dgm:spPr/>
    </dgm:pt>
    <dgm:pt modelId="{70EBAEF5-4F22-4B5A-941A-0B1581AE4ABB}" type="pres">
      <dgm:prSet presAssocID="{1B4E264F-21E2-48D1-B963-E492EF0EB4C3}" presName="childTextVisible" presStyleLbl="bgAccFollowNode1" presStyleIdx="4" presStyleCnt="5">
        <dgm:presLayoutVars>
          <dgm:bulletEnabled val="1"/>
        </dgm:presLayoutVars>
      </dgm:prSet>
      <dgm:spPr/>
    </dgm:pt>
    <dgm:pt modelId="{D5CFA5E6-D343-4940-AFDA-2A09B631462D}" type="pres">
      <dgm:prSet presAssocID="{1B4E264F-21E2-48D1-B963-E492EF0EB4C3}" presName="childTextHidden" presStyleLbl="bgAccFollowNode1" presStyleIdx="4" presStyleCnt="5"/>
      <dgm:spPr/>
    </dgm:pt>
    <dgm:pt modelId="{94A35D17-9318-4BFA-A5E5-0A28D15CAF2D}" type="pres">
      <dgm:prSet presAssocID="{1B4E264F-21E2-48D1-B963-E492EF0EB4C3}" presName="parentText" presStyleLbl="node1" presStyleIdx="4" presStyleCnt="5">
        <dgm:presLayoutVars>
          <dgm:chMax val="1"/>
          <dgm:bulletEnabled val="1"/>
        </dgm:presLayoutVars>
      </dgm:prSet>
      <dgm:spPr/>
    </dgm:pt>
  </dgm:ptLst>
  <dgm:cxnLst>
    <dgm:cxn modelId="{318FD841-91F3-4AF2-8944-493D0B2DE30A}" type="presOf" srcId="{E954BFF1-4CDA-4B02-9A60-5151C38EC21C}" destId="{60651AD2-EFBF-4B2F-B82F-0800769B3542}" srcOrd="1" destOrd="1" presId="urn:microsoft.com/office/officeart/2005/8/layout/hProcess6"/>
    <dgm:cxn modelId="{188DEB97-495E-4EA6-B794-6F85A409F7B3}" type="presOf" srcId="{7D1A6266-A762-4591-B14D-C9B506E30A8D}" destId="{A3ECCB91-C02F-4FDA-A7AC-8802967D5CFE}" srcOrd="0" destOrd="0" presId="urn:microsoft.com/office/officeart/2005/8/layout/hProcess6"/>
    <dgm:cxn modelId="{BA2A52D6-63CF-45A7-8DCB-496DEEEFBBFD}" srcId="{1F0BA89A-29F8-48E6-B15C-BA0B84A09482}" destId="{4FA116FC-C1A7-4410-822D-21C072B2D450}" srcOrd="2" destOrd="0" parTransId="{B9F76DCA-D881-4A96-8F6B-5762AF736B83}" sibTransId="{E1B151A3-FD41-4DFA-9E15-C7406C62D228}"/>
    <dgm:cxn modelId="{2247A9F2-644E-4FF9-805A-74D30C56A37A}" type="presOf" srcId="{1F0BA89A-29F8-48E6-B15C-BA0B84A09482}" destId="{7CAA7EB1-E20F-4C05-9236-29A41927588E}" srcOrd="0" destOrd="0" presId="urn:microsoft.com/office/officeart/2005/8/layout/hProcess6"/>
    <dgm:cxn modelId="{402EDEF7-DE37-4AF1-A095-74B620F07537}" type="presOf" srcId="{00845A5C-1730-415D-A7C5-06A89D838CE5}" destId="{7358064A-7DBE-45AF-A0B5-909722855AD1}" srcOrd="1" destOrd="2" presId="urn:microsoft.com/office/officeart/2005/8/layout/hProcess6"/>
    <dgm:cxn modelId="{BA96FD2E-88F1-4245-AC77-489EDCF22DBC}" type="presOf" srcId="{A8857124-A14D-49AE-80DE-A714421CD059}" destId="{7B0F8C54-7221-4BD9-9576-DD6535450C7F}" srcOrd="1" destOrd="1" presId="urn:microsoft.com/office/officeart/2005/8/layout/hProcess6"/>
    <dgm:cxn modelId="{2F01CF73-0FB5-4244-8171-2F5D505368D4}" srcId="{1F0BA89A-29F8-48E6-B15C-BA0B84A09482}" destId="{E954BFF1-4CDA-4B02-9A60-5151C38EC21C}" srcOrd="1" destOrd="0" parTransId="{B1995E29-8AD4-4C3E-9B03-69577B8D2F64}" sibTransId="{60B647A2-6646-4FFA-BB5D-87822B466F74}"/>
    <dgm:cxn modelId="{040AED42-C311-4DD4-BEA2-30C2C0CF32EC}" srcId="{AAEE0A3E-FBE0-49D4-8B44-66FB2E4FCCA5}" destId="{4658DE56-1F1E-406B-A9D7-A7EDF2BD30E2}" srcOrd="1" destOrd="0" parTransId="{4AF81D2D-BB66-4CF8-88C2-7D39327E57FF}" sibTransId="{CB2E48AB-E74E-465A-B690-6FF8F880EBD5}"/>
    <dgm:cxn modelId="{D3BE3873-A84B-4679-BC2F-7D8BE82D4206}" type="presOf" srcId="{CD2697A7-9A3A-4124-885A-33BE823F53A7}" destId="{322AFBCE-E5ED-4A58-B3AC-FD023473A5CB}" srcOrd="0" destOrd="0" presId="urn:microsoft.com/office/officeart/2005/8/layout/hProcess6"/>
    <dgm:cxn modelId="{7F907146-77F7-47F2-AA0D-EDD94FFDB773}" srcId="{AAEE0A3E-FBE0-49D4-8B44-66FB2E4FCCA5}" destId="{C4419992-79DC-4157-8C92-C8865A6B01A2}" srcOrd="0" destOrd="0" parTransId="{B20891A8-1CFA-4846-AB88-E52AC94A480B}" sibTransId="{72793518-01D4-40FB-B736-127E9EB74F31}"/>
    <dgm:cxn modelId="{5C798DF0-EE98-40BB-A7E6-C3AF0E3D106B}" type="presOf" srcId="{AF0633CD-F969-4644-A28C-1E77BB6B68AC}" destId="{E72939D2-8CCC-46E3-AE33-EF6C2C063D21}" srcOrd="0" destOrd="1" presId="urn:microsoft.com/office/officeart/2005/8/layout/hProcess6"/>
    <dgm:cxn modelId="{4B37C0F5-BFD3-4F76-8019-00AE90562114}" type="presOf" srcId="{D70667A4-302A-487F-A0EA-8E46A6384C05}" destId="{A383F15B-8011-447D-B7D0-12A293028F6F}" srcOrd="0" destOrd="0" presId="urn:microsoft.com/office/officeart/2005/8/layout/hProcess6"/>
    <dgm:cxn modelId="{6110173D-B6B0-40D0-924B-DD9B18F22C9C}" type="presOf" srcId="{1B4E264F-21E2-48D1-B963-E492EF0EB4C3}" destId="{94A35D17-9318-4BFA-A5E5-0A28D15CAF2D}" srcOrd="0" destOrd="0" presId="urn:microsoft.com/office/officeart/2005/8/layout/hProcess6"/>
    <dgm:cxn modelId="{5FF1F2E1-3B4E-4E66-922C-625B2AE172BF}" type="presOf" srcId="{00845A5C-1730-415D-A7C5-06A89D838CE5}" destId="{E72939D2-8CCC-46E3-AE33-EF6C2C063D21}" srcOrd="0" destOrd="2" presId="urn:microsoft.com/office/officeart/2005/8/layout/hProcess6"/>
    <dgm:cxn modelId="{5E049A1D-CDA5-4FA0-8B50-41B98045064C}" type="presOf" srcId="{C4419992-79DC-4157-8C92-C8865A6B01A2}" destId="{559B2108-863D-4EED-A7F7-155D6E11C2F8}" srcOrd="0" destOrd="0" presId="urn:microsoft.com/office/officeart/2005/8/layout/hProcess6"/>
    <dgm:cxn modelId="{E79CA551-BAD0-4497-8EAE-5B48AC31B6C9}" type="presOf" srcId="{4FA116FC-C1A7-4410-822D-21C072B2D450}" destId="{A3ECCB91-C02F-4FDA-A7AC-8802967D5CFE}" srcOrd="0" destOrd="2" presId="urn:microsoft.com/office/officeart/2005/8/layout/hProcess6"/>
    <dgm:cxn modelId="{6174112B-6206-4348-BD4E-2880D56A5B00}" type="presOf" srcId="{1412825E-7092-40BF-8908-D8A9F17D95B6}" destId="{E26B8434-5D81-44F0-B1E6-34DE3EFB5026}" srcOrd="0" destOrd="0" presId="urn:microsoft.com/office/officeart/2005/8/layout/hProcess6"/>
    <dgm:cxn modelId="{A91827CA-8651-4E19-8FA5-DE5E07729A06}" srcId="{CD2697A7-9A3A-4124-885A-33BE823F53A7}" destId="{D70667A4-302A-487F-A0EA-8E46A6384C05}" srcOrd="3" destOrd="0" parTransId="{9CCD0B7F-8E41-41AC-9E48-8D45675BE850}" sibTransId="{3A688CD3-2787-47DA-B225-F3FC4808749C}"/>
    <dgm:cxn modelId="{99E8DE3C-F2AA-4488-B893-786D9C291B2C}" type="presOf" srcId="{AF0633CD-F969-4644-A28C-1E77BB6B68AC}" destId="{7358064A-7DBE-45AF-A0B5-909722855AD1}" srcOrd="1" destOrd="1" presId="urn:microsoft.com/office/officeart/2005/8/layout/hProcess6"/>
    <dgm:cxn modelId="{3C0C588F-E3F2-492A-B798-6CD9E494860B}" type="presOf" srcId="{E954BFF1-4CDA-4B02-9A60-5151C38EC21C}" destId="{A3ECCB91-C02F-4FDA-A7AC-8802967D5CFE}" srcOrd="0" destOrd="1" presId="urn:microsoft.com/office/officeart/2005/8/layout/hProcess6"/>
    <dgm:cxn modelId="{6CFFAF94-77A6-459A-9FC3-503DA2C5BE05}" srcId="{1412825E-7092-40BF-8908-D8A9F17D95B6}" destId="{36C529A9-06F1-401C-AE29-917D5A1BE123}" srcOrd="0" destOrd="0" parTransId="{52393AAF-8410-494A-9456-EFE26945B4BB}" sibTransId="{11D2434E-F7FE-4B64-8A3A-534E3DF8C483}"/>
    <dgm:cxn modelId="{5AA08103-1C35-4BBA-9008-2BA0F6F5C9CC}" srcId="{CD2697A7-9A3A-4124-885A-33BE823F53A7}" destId="{AAEE0A3E-FBE0-49D4-8B44-66FB2E4FCCA5}" srcOrd="0" destOrd="0" parTransId="{D2105CD5-94CD-49A5-80E1-8A3340C3C5EB}" sibTransId="{45D5B96A-62A7-482A-8FB2-E6940994CB1F}"/>
    <dgm:cxn modelId="{FD581241-B066-4327-9F4F-2AE7AC18D90B}" srcId="{CD2697A7-9A3A-4124-885A-33BE823F53A7}" destId="{1B4E264F-21E2-48D1-B963-E492EF0EB4C3}" srcOrd="4" destOrd="0" parTransId="{E8F89B7B-D62C-47F2-B563-B17704A36701}" sibTransId="{7C745F19-ED5E-41C6-9754-B7471ACFFEA5}"/>
    <dgm:cxn modelId="{C24DC63D-4237-4338-BBD5-6447D35DF22B}" type="presOf" srcId="{47C732A3-825E-44E4-AE3B-4062B91CEC27}" destId="{7B0F8C54-7221-4BD9-9576-DD6535450C7F}" srcOrd="1" destOrd="0" presId="urn:microsoft.com/office/officeart/2005/8/layout/hProcess6"/>
    <dgm:cxn modelId="{A81DE599-F4C4-4D8C-A364-BF17E8DED6BC}" srcId="{D70667A4-302A-487F-A0EA-8E46A6384C05}" destId="{47C732A3-825E-44E4-AE3B-4062B91CEC27}" srcOrd="0" destOrd="0" parTransId="{A52E8C45-5E5B-4D59-BEC4-DA7AD3054E04}" sibTransId="{AB7EA281-D645-4438-9F3F-A1014C9D80DB}"/>
    <dgm:cxn modelId="{F6D7FD3C-C7CD-4054-93B9-4688CE425F2E}" type="presOf" srcId="{AAEE0A3E-FBE0-49D4-8B44-66FB2E4FCCA5}" destId="{D92436C7-57CE-48E2-BAD2-E5A0146930D9}" srcOrd="0" destOrd="0" presId="urn:microsoft.com/office/officeart/2005/8/layout/hProcess6"/>
    <dgm:cxn modelId="{4674E1DE-6CF7-481B-9C03-59EFB82C3EC5}" srcId="{1F0BA89A-29F8-48E6-B15C-BA0B84A09482}" destId="{7D1A6266-A762-4591-B14D-C9B506E30A8D}" srcOrd="0" destOrd="0" parTransId="{0C7CF6DB-E9BC-4A89-9160-3B2E80E3105D}" sibTransId="{2E655B58-7CE1-43F0-B2E7-2E13C144D830}"/>
    <dgm:cxn modelId="{A9A6B7AC-0AB9-4F01-A4A6-B7ACC4994173}" type="presOf" srcId="{36C529A9-06F1-401C-AE29-917D5A1BE123}" destId="{7358064A-7DBE-45AF-A0B5-909722855AD1}" srcOrd="1" destOrd="0" presId="urn:microsoft.com/office/officeart/2005/8/layout/hProcess6"/>
    <dgm:cxn modelId="{0124E489-62C7-49BD-8F49-44B1DEB3C2B4}" type="presOf" srcId="{7D1A6266-A762-4591-B14D-C9B506E30A8D}" destId="{60651AD2-EFBF-4B2F-B82F-0800769B3542}" srcOrd="1" destOrd="0" presId="urn:microsoft.com/office/officeart/2005/8/layout/hProcess6"/>
    <dgm:cxn modelId="{A608B035-9BE3-468F-907A-CD9FA7F5CCDC}" srcId="{1412825E-7092-40BF-8908-D8A9F17D95B6}" destId="{00845A5C-1730-415D-A7C5-06A89D838CE5}" srcOrd="2" destOrd="0" parTransId="{439E7115-66DA-459D-B4EE-CF06F884971C}" sibTransId="{735AFBDD-B359-4D69-83A3-F1F4DF9614CB}"/>
    <dgm:cxn modelId="{655055D7-0C03-4D03-B068-914BE2348426}" type="presOf" srcId="{BFE00080-4A0D-45A4-AAAD-7BA7BEF76169}" destId="{70EBAEF5-4F22-4B5A-941A-0B1581AE4ABB}" srcOrd="0" destOrd="0" presId="urn:microsoft.com/office/officeart/2005/8/layout/hProcess6"/>
    <dgm:cxn modelId="{3D95BDE4-75E0-4637-93F6-DEC3A5AAD541}" type="presOf" srcId="{A8857124-A14D-49AE-80DE-A714421CD059}" destId="{B356726C-0C3F-42D1-9C40-FF76A809A793}" srcOrd="0" destOrd="1" presId="urn:microsoft.com/office/officeart/2005/8/layout/hProcess6"/>
    <dgm:cxn modelId="{A754DE7F-D88A-4CCA-96D6-3554FCA418A0}" srcId="{CD2697A7-9A3A-4124-885A-33BE823F53A7}" destId="{1F0BA89A-29F8-48E6-B15C-BA0B84A09482}" srcOrd="2" destOrd="0" parTransId="{26E85990-FD82-41F3-9A95-94DD291E4689}" sibTransId="{425F4E48-3FB3-4352-B26E-5D0159C8FCB5}"/>
    <dgm:cxn modelId="{63C8F915-4729-4E82-9220-020F35F4D819}" srcId="{1B4E264F-21E2-48D1-B963-E492EF0EB4C3}" destId="{BFE00080-4A0D-45A4-AAAD-7BA7BEF76169}" srcOrd="0" destOrd="0" parTransId="{526C5DF2-3A55-4789-BE51-9C9204B86349}" sibTransId="{43600A04-FAA7-4CC0-823B-A9ADAD17F402}"/>
    <dgm:cxn modelId="{A10C244A-2062-4B04-A6E0-F2A57EB4415C}" type="presOf" srcId="{4658DE56-1F1E-406B-A9D7-A7EDF2BD30E2}" destId="{B10948E9-C2CD-4F1C-925C-1AC46C36E829}" srcOrd="1" destOrd="1" presId="urn:microsoft.com/office/officeart/2005/8/layout/hProcess6"/>
    <dgm:cxn modelId="{55762CF6-5157-416F-81A5-033885BD010D}" type="presOf" srcId="{C4419992-79DC-4157-8C92-C8865A6B01A2}" destId="{B10948E9-C2CD-4F1C-925C-1AC46C36E829}" srcOrd="1" destOrd="0" presId="urn:microsoft.com/office/officeart/2005/8/layout/hProcess6"/>
    <dgm:cxn modelId="{8609E88F-B7C6-43CF-89F8-A701884DAD9C}" srcId="{D70667A4-302A-487F-A0EA-8E46A6384C05}" destId="{A8857124-A14D-49AE-80DE-A714421CD059}" srcOrd="1" destOrd="0" parTransId="{DAF47FB9-8B14-4F65-8E85-B87233284FAC}" sibTransId="{8179D7C6-DF7B-4480-8CDF-989E153487CE}"/>
    <dgm:cxn modelId="{76A89156-F933-48E4-B87D-6C664D2FBB4D}" type="presOf" srcId="{BFE00080-4A0D-45A4-AAAD-7BA7BEF76169}" destId="{D5CFA5E6-D343-4940-AFDA-2A09B631462D}" srcOrd="1" destOrd="0" presId="urn:microsoft.com/office/officeart/2005/8/layout/hProcess6"/>
    <dgm:cxn modelId="{6665ECF1-67B9-455F-A870-8773835758A9}" type="presOf" srcId="{47C732A3-825E-44E4-AE3B-4062B91CEC27}" destId="{B356726C-0C3F-42D1-9C40-FF76A809A793}" srcOrd="0" destOrd="0" presId="urn:microsoft.com/office/officeart/2005/8/layout/hProcess6"/>
    <dgm:cxn modelId="{9DEEFFAC-86E5-4078-B9CC-8D5C02911B95}" type="presOf" srcId="{4FA116FC-C1A7-4410-822D-21C072B2D450}" destId="{60651AD2-EFBF-4B2F-B82F-0800769B3542}" srcOrd="1" destOrd="2" presId="urn:microsoft.com/office/officeart/2005/8/layout/hProcess6"/>
    <dgm:cxn modelId="{3EFE307C-446A-4FD2-BB2F-8E8B659FE7D4}" srcId="{CD2697A7-9A3A-4124-885A-33BE823F53A7}" destId="{1412825E-7092-40BF-8908-D8A9F17D95B6}" srcOrd="1" destOrd="0" parTransId="{1106119D-031A-4AD1-9249-A97A6A9853A0}" sibTransId="{EF40E4DC-CF00-4181-8BD2-89BA6F82BD99}"/>
    <dgm:cxn modelId="{24E24D0C-088C-45A0-9EC2-87D083F550AD}" type="presOf" srcId="{4658DE56-1F1E-406B-A9D7-A7EDF2BD30E2}" destId="{559B2108-863D-4EED-A7F7-155D6E11C2F8}" srcOrd="0" destOrd="1" presId="urn:microsoft.com/office/officeart/2005/8/layout/hProcess6"/>
    <dgm:cxn modelId="{E8A17743-8057-4699-B849-D1F0C301A301}" srcId="{1412825E-7092-40BF-8908-D8A9F17D95B6}" destId="{AF0633CD-F969-4644-A28C-1E77BB6B68AC}" srcOrd="1" destOrd="0" parTransId="{59E2D180-1A31-49E1-93BF-63736654779B}" sibTransId="{E8CF8D00-BB53-4EB8-A0B5-46CD4F896CE5}"/>
    <dgm:cxn modelId="{34B5D141-8264-499E-B2EB-7843FA577EAE}" type="presOf" srcId="{36C529A9-06F1-401C-AE29-917D5A1BE123}" destId="{E72939D2-8CCC-46E3-AE33-EF6C2C063D21}" srcOrd="0" destOrd="0" presId="urn:microsoft.com/office/officeart/2005/8/layout/hProcess6"/>
    <dgm:cxn modelId="{610939C0-13F5-4C99-97AF-DAF39E7FE13E}" type="presParOf" srcId="{322AFBCE-E5ED-4A58-B3AC-FD023473A5CB}" destId="{C1FBEDD7-2725-4DBE-9631-64E58B14A42C}" srcOrd="0" destOrd="0" presId="urn:microsoft.com/office/officeart/2005/8/layout/hProcess6"/>
    <dgm:cxn modelId="{208C7EB5-CFFC-4DF2-B0C6-790078B3D102}" type="presParOf" srcId="{C1FBEDD7-2725-4DBE-9631-64E58B14A42C}" destId="{3FB27D95-7451-4E65-9E37-6566AD72283B}" srcOrd="0" destOrd="0" presId="urn:microsoft.com/office/officeart/2005/8/layout/hProcess6"/>
    <dgm:cxn modelId="{4D403F1A-E762-4C83-8B0B-E4CF1BDB38B7}" type="presParOf" srcId="{C1FBEDD7-2725-4DBE-9631-64E58B14A42C}" destId="{559B2108-863D-4EED-A7F7-155D6E11C2F8}" srcOrd="1" destOrd="0" presId="urn:microsoft.com/office/officeart/2005/8/layout/hProcess6"/>
    <dgm:cxn modelId="{7CBE2CC2-B67B-41B9-835D-5A96FB172C32}" type="presParOf" srcId="{C1FBEDD7-2725-4DBE-9631-64E58B14A42C}" destId="{B10948E9-C2CD-4F1C-925C-1AC46C36E829}" srcOrd="2" destOrd="0" presId="urn:microsoft.com/office/officeart/2005/8/layout/hProcess6"/>
    <dgm:cxn modelId="{C43D410F-39F6-4959-A67A-8D0C0DB07322}" type="presParOf" srcId="{C1FBEDD7-2725-4DBE-9631-64E58B14A42C}" destId="{D92436C7-57CE-48E2-BAD2-E5A0146930D9}" srcOrd="3" destOrd="0" presId="urn:microsoft.com/office/officeart/2005/8/layout/hProcess6"/>
    <dgm:cxn modelId="{8E5D031F-70E7-4B60-B319-A3E05B4FD734}" type="presParOf" srcId="{322AFBCE-E5ED-4A58-B3AC-FD023473A5CB}" destId="{1FFB2F69-4F8C-47B5-BB3A-E134D7D9C940}" srcOrd="1" destOrd="0" presId="urn:microsoft.com/office/officeart/2005/8/layout/hProcess6"/>
    <dgm:cxn modelId="{E4F85610-659C-4854-A870-BC32D1EB33D6}" type="presParOf" srcId="{322AFBCE-E5ED-4A58-B3AC-FD023473A5CB}" destId="{9C9FBBF6-C2AC-4995-BD88-A67EFD6C14E2}" srcOrd="2" destOrd="0" presId="urn:microsoft.com/office/officeart/2005/8/layout/hProcess6"/>
    <dgm:cxn modelId="{98F0F4FC-D720-4FFC-9CBE-34BB9CA9519F}" type="presParOf" srcId="{9C9FBBF6-C2AC-4995-BD88-A67EFD6C14E2}" destId="{7048C308-33D7-4719-81C5-07ACF4716726}" srcOrd="0" destOrd="0" presId="urn:microsoft.com/office/officeart/2005/8/layout/hProcess6"/>
    <dgm:cxn modelId="{85235A29-1239-4CB1-B68D-FDA72844105B}" type="presParOf" srcId="{9C9FBBF6-C2AC-4995-BD88-A67EFD6C14E2}" destId="{E72939D2-8CCC-46E3-AE33-EF6C2C063D21}" srcOrd="1" destOrd="0" presId="urn:microsoft.com/office/officeart/2005/8/layout/hProcess6"/>
    <dgm:cxn modelId="{CA32FE33-E1BE-46D5-B90C-116CD773B345}" type="presParOf" srcId="{9C9FBBF6-C2AC-4995-BD88-A67EFD6C14E2}" destId="{7358064A-7DBE-45AF-A0B5-909722855AD1}" srcOrd="2" destOrd="0" presId="urn:microsoft.com/office/officeart/2005/8/layout/hProcess6"/>
    <dgm:cxn modelId="{EA76E33D-1B12-4515-A697-040A44E3C0DB}" type="presParOf" srcId="{9C9FBBF6-C2AC-4995-BD88-A67EFD6C14E2}" destId="{E26B8434-5D81-44F0-B1E6-34DE3EFB5026}" srcOrd="3" destOrd="0" presId="urn:microsoft.com/office/officeart/2005/8/layout/hProcess6"/>
    <dgm:cxn modelId="{B5A9A9F7-6088-4A45-9F9E-39550E6918B4}" type="presParOf" srcId="{322AFBCE-E5ED-4A58-B3AC-FD023473A5CB}" destId="{7343F138-7EDE-43B3-AE1D-777D81CEDF48}" srcOrd="3" destOrd="0" presId="urn:microsoft.com/office/officeart/2005/8/layout/hProcess6"/>
    <dgm:cxn modelId="{1A8FEDF6-F72D-4FB1-8F3B-67A91202C9D9}" type="presParOf" srcId="{322AFBCE-E5ED-4A58-B3AC-FD023473A5CB}" destId="{83E48D47-EA71-4898-B75A-2809C5470FB2}" srcOrd="4" destOrd="0" presId="urn:microsoft.com/office/officeart/2005/8/layout/hProcess6"/>
    <dgm:cxn modelId="{64B28168-51C4-469E-BDB7-4F86A6ADAC21}" type="presParOf" srcId="{83E48D47-EA71-4898-B75A-2809C5470FB2}" destId="{582BDC62-7889-4FAE-A7A8-AE9CEFDD3280}" srcOrd="0" destOrd="0" presId="urn:microsoft.com/office/officeart/2005/8/layout/hProcess6"/>
    <dgm:cxn modelId="{0C036934-4825-40E1-B9CD-8B30D901DA67}" type="presParOf" srcId="{83E48D47-EA71-4898-B75A-2809C5470FB2}" destId="{A3ECCB91-C02F-4FDA-A7AC-8802967D5CFE}" srcOrd="1" destOrd="0" presId="urn:microsoft.com/office/officeart/2005/8/layout/hProcess6"/>
    <dgm:cxn modelId="{DDB811F7-B9E8-417D-B828-A6043B516774}" type="presParOf" srcId="{83E48D47-EA71-4898-B75A-2809C5470FB2}" destId="{60651AD2-EFBF-4B2F-B82F-0800769B3542}" srcOrd="2" destOrd="0" presId="urn:microsoft.com/office/officeart/2005/8/layout/hProcess6"/>
    <dgm:cxn modelId="{18B347B1-E545-4B3E-8362-EB320CCA1930}" type="presParOf" srcId="{83E48D47-EA71-4898-B75A-2809C5470FB2}" destId="{7CAA7EB1-E20F-4C05-9236-29A41927588E}" srcOrd="3" destOrd="0" presId="urn:microsoft.com/office/officeart/2005/8/layout/hProcess6"/>
    <dgm:cxn modelId="{2862DA37-A350-4B43-BC83-78F7DD408BC4}" type="presParOf" srcId="{322AFBCE-E5ED-4A58-B3AC-FD023473A5CB}" destId="{D7D10A1F-98F5-4BFB-84D0-E6C95B706B73}" srcOrd="5" destOrd="0" presId="urn:microsoft.com/office/officeart/2005/8/layout/hProcess6"/>
    <dgm:cxn modelId="{00243CBD-826B-4B14-88C6-06AFB7CF1FB3}" type="presParOf" srcId="{322AFBCE-E5ED-4A58-B3AC-FD023473A5CB}" destId="{422EEBC4-F97F-49DD-B606-AF5688061655}" srcOrd="6" destOrd="0" presId="urn:microsoft.com/office/officeart/2005/8/layout/hProcess6"/>
    <dgm:cxn modelId="{31C35386-14EC-4C6E-AC1B-051588956F33}" type="presParOf" srcId="{422EEBC4-F97F-49DD-B606-AF5688061655}" destId="{F775BB3C-B6CF-4BF7-B292-94813757CCDA}" srcOrd="0" destOrd="0" presId="urn:microsoft.com/office/officeart/2005/8/layout/hProcess6"/>
    <dgm:cxn modelId="{CA69C547-88B7-4779-A840-51E3E0E80DAA}" type="presParOf" srcId="{422EEBC4-F97F-49DD-B606-AF5688061655}" destId="{B356726C-0C3F-42D1-9C40-FF76A809A793}" srcOrd="1" destOrd="0" presId="urn:microsoft.com/office/officeart/2005/8/layout/hProcess6"/>
    <dgm:cxn modelId="{29A84FBD-593A-4652-8AD9-3285F9D90E99}" type="presParOf" srcId="{422EEBC4-F97F-49DD-B606-AF5688061655}" destId="{7B0F8C54-7221-4BD9-9576-DD6535450C7F}" srcOrd="2" destOrd="0" presId="urn:microsoft.com/office/officeart/2005/8/layout/hProcess6"/>
    <dgm:cxn modelId="{C7FC491E-C141-4364-9387-AE1F62EDE7D1}" type="presParOf" srcId="{422EEBC4-F97F-49DD-B606-AF5688061655}" destId="{A383F15B-8011-447D-B7D0-12A293028F6F}" srcOrd="3" destOrd="0" presId="urn:microsoft.com/office/officeart/2005/8/layout/hProcess6"/>
    <dgm:cxn modelId="{E6432EA9-47DD-4EBC-93F2-E71F015509D2}" type="presParOf" srcId="{322AFBCE-E5ED-4A58-B3AC-FD023473A5CB}" destId="{B3E91F64-7943-4140-9953-87E4E7EDE0DC}" srcOrd="7" destOrd="0" presId="urn:microsoft.com/office/officeart/2005/8/layout/hProcess6"/>
    <dgm:cxn modelId="{27BB28FD-D794-4840-8245-18863E2D3101}" type="presParOf" srcId="{322AFBCE-E5ED-4A58-B3AC-FD023473A5CB}" destId="{E0D9D8F1-9F3C-48EA-84BC-102866E24911}" srcOrd="8" destOrd="0" presId="urn:microsoft.com/office/officeart/2005/8/layout/hProcess6"/>
    <dgm:cxn modelId="{57AC0E61-05D4-4915-8094-6EB8073FFDF4}" type="presParOf" srcId="{E0D9D8F1-9F3C-48EA-84BC-102866E24911}" destId="{8A457578-8CF3-4E30-AD6A-BA218AF1A1BD}" srcOrd="0" destOrd="0" presId="urn:microsoft.com/office/officeart/2005/8/layout/hProcess6"/>
    <dgm:cxn modelId="{E659982F-C2D6-4AB9-AFCA-21E59CCCADC7}" type="presParOf" srcId="{E0D9D8F1-9F3C-48EA-84BC-102866E24911}" destId="{70EBAEF5-4F22-4B5A-941A-0B1581AE4ABB}" srcOrd="1" destOrd="0" presId="urn:microsoft.com/office/officeart/2005/8/layout/hProcess6"/>
    <dgm:cxn modelId="{217BA793-7478-4305-9A6D-1F386D9700BD}" type="presParOf" srcId="{E0D9D8F1-9F3C-48EA-84BC-102866E24911}" destId="{D5CFA5E6-D343-4940-AFDA-2A09B631462D}" srcOrd="2" destOrd="0" presId="urn:microsoft.com/office/officeart/2005/8/layout/hProcess6"/>
    <dgm:cxn modelId="{D8940169-5383-4843-A040-A829E2F182E5}" type="presParOf" srcId="{E0D9D8F1-9F3C-48EA-84BC-102866E24911}" destId="{94A35D17-9318-4BFA-A5E5-0A28D15CAF2D}" srcOrd="3" destOrd="0" presId="urn:microsoft.com/office/officeart/2005/8/layout/hProcess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F7CDDC7-64A4-4638-9912-B1E40887E1B8}">
      <dsp:nvSpPr>
        <dsp:cNvPr id="0" name=""/>
        <dsp:cNvSpPr/>
      </dsp:nvSpPr>
      <dsp:spPr>
        <a:xfrm>
          <a:off x="2021588" y="1501438"/>
          <a:ext cx="909823" cy="90982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Ciencia de Datos</a:t>
          </a:r>
          <a:endParaRPr lang="es-ES" sz="1400" kern="1200" dirty="0"/>
        </a:p>
      </dsp:txBody>
      <dsp:txXfrm>
        <a:off x="2154828" y="1634678"/>
        <a:ext cx="643343" cy="643343"/>
      </dsp:txXfrm>
    </dsp:sp>
    <dsp:sp modelId="{9A716EEE-B007-407D-B99F-E2C014A9EC47}">
      <dsp:nvSpPr>
        <dsp:cNvPr id="0" name=""/>
        <dsp:cNvSpPr/>
      </dsp:nvSpPr>
      <dsp:spPr>
        <a:xfrm rot="16200000">
          <a:off x="2379376" y="1169013"/>
          <a:ext cx="194247" cy="3093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100" kern="1200"/>
        </a:p>
      </dsp:txBody>
      <dsp:txXfrm>
        <a:off x="2408513" y="1260018"/>
        <a:ext cx="135973" cy="185604"/>
      </dsp:txXfrm>
    </dsp:sp>
    <dsp:sp modelId="{3F3824FB-9361-45CC-8D81-CCDB7743FA4A}">
      <dsp:nvSpPr>
        <dsp:cNvPr id="0" name=""/>
        <dsp:cNvSpPr/>
      </dsp:nvSpPr>
      <dsp:spPr>
        <a:xfrm>
          <a:off x="1911414" y="4761"/>
          <a:ext cx="1130171" cy="11301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Machine </a:t>
          </a:r>
          <a:r>
            <a:rPr lang="es-ES" sz="1400" kern="1200" dirty="0" err="1" smtClean="0"/>
            <a:t>Learning</a:t>
          </a:r>
          <a:endParaRPr lang="es-ES" sz="1400" kern="1200" dirty="0"/>
        </a:p>
      </dsp:txBody>
      <dsp:txXfrm>
        <a:off x="2076924" y="170271"/>
        <a:ext cx="799151" cy="799151"/>
      </dsp:txXfrm>
    </dsp:sp>
    <dsp:sp modelId="{4167569B-850C-46DA-9505-52848464AE2F}">
      <dsp:nvSpPr>
        <dsp:cNvPr id="0" name=""/>
        <dsp:cNvSpPr/>
      </dsp:nvSpPr>
      <dsp:spPr>
        <a:xfrm rot="1800000">
          <a:off x="2927281" y="2118013"/>
          <a:ext cx="194247" cy="3093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100" kern="1200"/>
        </a:p>
      </dsp:txBody>
      <dsp:txXfrm>
        <a:off x="2931185" y="2165313"/>
        <a:ext cx="135973" cy="185604"/>
      </dsp:txXfrm>
    </dsp:sp>
    <dsp:sp modelId="{29AD407B-2AE2-4FD4-8A8E-345CA758A105}">
      <dsp:nvSpPr>
        <dsp:cNvPr id="0" name=""/>
        <dsp:cNvSpPr/>
      </dsp:nvSpPr>
      <dsp:spPr>
        <a:xfrm>
          <a:off x="3112161" y="2084516"/>
          <a:ext cx="1130171" cy="11301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Computo Paralelo</a:t>
          </a:r>
          <a:endParaRPr lang="es-ES" sz="1400" kern="1200" dirty="0"/>
        </a:p>
      </dsp:txBody>
      <dsp:txXfrm>
        <a:off x="3277671" y="2250026"/>
        <a:ext cx="799151" cy="799151"/>
      </dsp:txXfrm>
    </dsp:sp>
    <dsp:sp modelId="{B3F81917-D5B9-4112-AF0D-6E0AB0561073}">
      <dsp:nvSpPr>
        <dsp:cNvPr id="0" name=""/>
        <dsp:cNvSpPr/>
      </dsp:nvSpPr>
      <dsp:spPr>
        <a:xfrm rot="9000000">
          <a:off x="1831470" y="2118013"/>
          <a:ext cx="194247" cy="309340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lvl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endParaRPr lang="es-ES" sz="1100" kern="1200"/>
        </a:p>
      </dsp:txBody>
      <dsp:txXfrm rot="10800000">
        <a:off x="1885840" y="2165313"/>
        <a:ext cx="135973" cy="185604"/>
      </dsp:txXfrm>
    </dsp:sp>
    <dsp:sp modelId="{3AE3244F-778E-451D-B39B-3201746F3D99}">
      <dsp:nvSpPr>
        <dsp:cNvPr id="0" name=""/>
        <dsp:cNvSpPr/>
      </dsp:nvSpPr>
      <dsp:spPr>
        <a:xfrm>
          <a:off x="710667" y="2084516"/>
          <a:ext cx="1130171" cy="1130171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400" kern="1200" dirty="0" smtClean="0"/>
            <a:t>Negocios</a:t>
          </a:r>
          <a:endParaRPr lang="es-ES" sz="1400" kern="1200" dirty="0"/>
        </a:p>
      </dsp:txBody>
      <dsp:txXfrm>
        <a:off x="876177" y="2250026"/>
        <a:ext cx="799151" cy="799151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59B2108-863D-4EED-A7F7-155D6E11C2F8}">
      <dsp:nvSpPr>
        <dsp:cNvPr id="0" name=""/>
        <dsp:cNvSpPr/>
      </dsp:nvSpPr>
      <dsp:spPr>
        <a:xfrm>
          <a:off x="343308" y="1432247"/>
          <a:ext cx="1357705" cy="1186805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smtClean="0"/>
            <a:t>Nacimiento</a:t>
          </a:r>
          <a:endParaRPr lang="es-E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err="1" smtClean="0"/>
            <a:t>Perceptron</a:t>
          </a:r>
          <a:endParaRPr lang="es-ES" sz="800" kern="1200" dirty="0"/>
        </a:p>
      </dsp:txBody>
      <dsp:txXfrm>
        <a:off x="682734" y="1610268"/>
        <a:ext cx="661881" cy="830763"/>
      </dsp:txXfrm>
    </dsp:sp>
    <dsp:sp modelId="{D92436C7-57CE-48E2-BAD2-E5A0146930D9}">
      <dsp:nvSpPr>
        <dsp:cNvPr id="0" name=""/>
        <dsp:cNvSpPr/>
      </dsp:nvSpPr>
      <dsp:spPr>
        <a:xfrm>
          <a:off x="3881" y="1686223"/>
          <a:ext cx="678852" cy="678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1960</a:t>
          </a:r>
          <a:endParaRPr lang="es-ES" sz="1600" kern="1200" dirty="0"/>
        </a:p>
      </dsp:txBody>
      <dsp:txXfrm>
        <a:off x="103297" y="1785639"/>
        <a:ext cx="480020" cy="480020"/>
      </dsp:txXfrm>
    </dsp:sp>
    <dsp:sp modelId="{E72939D2-8CCC-46E3-AE33-EF6C2C063D21}">
      <dsp:nvSpPr>
        <dsp:cNvPr id="0" name=""/>
        <dsp:cNvSpPr/>
      </dsp:nvSpPr>
      <dsp:spPr>
        <a:xfrm>
          <a:off x="2125296" y="1432247"/>
          <a:ext cx="1357705" cy="1186805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smtClean="0"/>
            <a:t>Redes Neuronales</a:t>
          </a:r>
          <a:endParaRPr lang="es-E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smtClean="0"/>
            <a:t>Mucho Dinero</a:t>
          </a:r>
          <a:endParaRPr lang="es-E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smtClean="0"/>
            <a:t>Muchas Promesas</a:t>
          </a:r>
          <a:endParaRPr lang="es-ES" sz="800" kern="1200" dirty="0"/>
        </a:p>
      </dsp:txBody>
      <dsp:txXfrm>
        <a:off x="2464723" y="1610268"/>
        <a:ext cx="661881" cy="830763"/>
      </dsp:txXfrm>
    </dsp:sp>
    <dsp:sp modelId="{E26B8434-5D81-44F0-B1E6-34DE3EFB5026}">
      <dsp:nvSpPr>
        <dsp:cNvPr id="0" name=""/>
        <dsp:cNvSpPr/>
      </dsp:nvSpPr>
      <dsp:spPr>
        <a:xfrm>
          <a:off x="1785870" y="1686223"/>
          <a:ext cx="678852" cy="678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1980</a:t>
          </a:r>
          <a:endParaRPr lang="es-ES" sz="1600" kern="1200" dirty="0"/>
        </a:p>
      </dsp:txBody>
      <dsp:txXfrm>
        <a:off x="1885286" y="1785639"/>
        <a:ext cx="480020" cy="480020"/>
      </dsp:txXfrm>
    </dsp:sp>
    <dsp:sp modelId="{A3ECCB91-C02F-4FDA-A7AC-8802967D5CFE}">
      <dsp:nvSpPr>
        <dsp:cNvPr id="0" name=""/>
        <dsp:cNvSpPr/>
      </dsp:nvSpPr>
      <dsp:spPr>
        <a:xfrm>
          <a:off x="3907285" y="1432247"/>
          <a:ext cx="1357705" cy="1186805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smtClean="0"/>
            <a:t>El invierno de la AI</a:t>
          </a:r>
          <a:endParaRPr lang="es-E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smtClean="0"/>
            <a:t>Se perdió dinero</a:t>
          </a:r>
          <a:endParaRPr lang="es-E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err="1" smtClean="0"/>
            <a:t>Rebranding</a:t>
          </a:r>
          <a:endParaRPr lang="es-ES" sz="800" kern="1200" dirty="0"/>
        </a:p>
      </dsp:txBody>
      <dsp:txXfrm>
        <a:off x="4246711" y="1610268"/>
        <a:ext cx="661881" cy="830763"/>
      </dsp:txXfrm>
    </dsp:sp>
    <dsp:sp modelId="{7CAA7EB1-E20F-4C05-9236-29A41927588E}">
      <dsp:nvSpPr>
        <dsp:cNvPr id="0" name=""/>
        <dsp:cNvSpPr/>
      </dsp:nvSpPr>
      <dsp:spPr>
        <a:xfrm>
          <a:off x="3567858" y="1686223"/>
          <a:ext cx="678852" cy="678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1990</a:t>
          </a:r>
          <a:endParaRPr lang="es-ES" sz="1600" kern="1200" dirty="0"/>
        </a:p>
      </dsp:txBody>
      <dsp:txXfrm>
        <a:off x="3667274" y="1785639"/>
        <a:ext cx="480020" cy="480020"/>
      </dsp:txXfrm>
    </dsp:sp>
    <dsp:sp modelId="{B356726C-0C3F-42D1-9C40-FF76A809A793}">
      <dsp:nvSpPr>
        <dsp:cNvPr id="0" name=""/>
        <dsp:cNvSpPr/>
      </dsp:nvSpPr>
      <dsp:spPr>
        <a:xfrm>
          <a:off x="5689274" y="1432247"/>
          <a:ext cx="1357705" cy="1186805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smtClean="0"/>
            <a:t>Machine </a:t>
          </a:r>
          <a:r>
            <a:rPr lang="es-ES" sz="800" kern="1200" dirty="0" err="1" smtClean="0"/>
            <a:t>Learning</a:t>
          </a:r>
          <a:endParaRPr lang="es-ES" sz="800" kern="1200" dirty="0"/>
        </a:p>
        <a:p>
          <a:pPr marL="57150" lvl="1" indent="-57150" algn="l" defTabSz="355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s-ES" sz="800" kern="1200" dirty="0" smtClean="0"/>
            <a:t>Aprendizaje Estadístico</a:t>
          </a:r>
          <a:endParaRPr lang="es-ES" sz="800" kern="1200" dirty="0"/>
        </a:p>
      </dsp:txBody>
      <dsp:txXfrm>
        <a:off x="6028700" y="1610268"/>
        <a:ext cx="661881" cy="830763"/>
      </dsp:txXfrm>
    </dsp:sp>
    <dsp:sp modelId="{A383F15B-8011-447D-B7D0-12A293028F6F}">
      <dsp:nvSpPr>
        <dsp:cNvPr id="0" name=""/>
        <dsp:cNvSpPr/>
      </dsp:nvSpPr>
      <dsp:spPr>
        <a:xfrm>
          <a:off x="5349847" y="1686223"/>
          <a:ext cx="678852" cy="678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2000s</a:t>
          </a:r>
          <a:endParaRPr lang="es-ES" sz="1600" kern="1200" dirty="0"/>
        </a:p>
      </dsp:txBody>
      <dsp:txXfrm>
        <a:off x="5449263" y="1785639"/>
        <a:ext cx="480020" cy="480020"/>
      </dsp:txXfrm>
    </dsp:sp>
    <dsp:sp modelId="{70EBAEF5-4F22-4B5A-941A-0B1581AE4ABB}">
      <dsp:nvSpPr>
        <dsp:cNvPr id="0" name=""/>
        <dsp:cNvSpPr/>
      </dsp:nvSpPr>
      <dsp:spPr>
        <a:xfrm>
          <a:off x="7471262" y="1432247"/>
          <a:ext cx="1357705" cy="1186805"/>
        </a:xfrm>
        <a:prstGeom prst="rightArrow">
          <a:avLst>
            <a:gd name="adj1" fmla="val 70000"/>
            <a:gd name="adj2" fmla="val 50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0320" tIns="5080" rIns="10160" bIns="5080" numCol="1" spcCol="1270" anchor="ctr" anchorCtr="0">
          <a:noAutofit/>
        </a:bodyPr>
        <a:lstStyle/>
        <a:p>
          <a:pPr lvl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800" kern="1200" dirty="0" smtClean="0"/>
            <a:t>Deep </a:t>
          </a:r>
          <a:r>
            <a:rPr lang="es-ES" sz="800" kern="1200" dirty="0" err="1" smtClean="0"/>
            <a:t>Learning</a:t>
          </a:r>
          <a:endParaRPr lang="es-ES" sz="800" kern="1200" dirty="0"/>
        </a:p>
      </dsp:txBody>
      <dsp:txXfrm>
        <a:off x="7810689" y="1610268"/>
        <a:ext cx="661881" cy="830763"/>
      </dsp:txXfrm>
    </dsp:sp>
    <dsp:sp modelId="{94A35D17-9318-4BFA-A5E5-0A28D15CAF2D}">
      <dsp:nvSpPr>
        <dsp:cNvPr id="0" name=""/>
        <dsp:cNvSpPr/>
      </dsp:nvSpPr>
      <dsp:spPr>
        <a:xfrm>
          <a:off x="7131836" y="1686223"/>
          <a:ext cx="678852" cy="678852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160" tIns="10160" rIns="10160" bIns="10160" numCol="1" spcCol="1270" anchor="ctr" anchorCtr="0">
          <a:noAutofit/>
        </a:bodyPr>
        <a:lstStyle/>
        <a:p>
          <a:pPr lvl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s-ES" sz="1600" kern="1200" dirty="0" smtClean="0"/>
            <a:t>2010</a:t>
          </a:r>
          <a:endParaRPr lang="es-ES" sz="1600" kern="1200" dirty="0"/>
        </a:p>
      </dsp:txBody>
      <dsp:txXfrm>
        <a:off x="7231252" y="1785639"/>
        <a:ext cx="480020" cy="480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radial5">
  <dgm:title val=""/>
  <dgm:desc val=""/>
  <dgm:catLst>
    <dgm:cat type="relationship" pri="23000"/>
    <dgm:cat type="cycle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13">
          <dgm:prSet phldr="1"/>
        </dgm:pt>
        <dgm:pt modelId="14">
          <dgm:prSet phldr="1"/>
        </dgm:pt>
      </dgm:ptLst>
      <dgm:cxnLst>
        <dgm:cxn modelId="2" srcId="0" destId="1" srcOrd="0" destOrd="0"/>
        <dgm:cxn modelId="3" srcId="1" destId="11" srcOrd="0" destOrd="0"/>
        <dgm:cxn modelId="4" srcId="1" destId="12" srcOrd="1" destOrd="0"/>
        <dgm:cxn modelId="5" srcId="1" destId="13" srcOrd="2" destOrd="0"/>
        <dgm:cxn modelId="6" srcId="1" destId="14" srcOrd="3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  <dgm:pt modelId="13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12"/>
        <dgm:pt modelId="13"/>
        <dgm:pt modelId="14"/>
        <dgm:pt modelId="15"/>
        <dgm:pt modelId="16"/>
      </dgm:ptLst>
      <dgm:cxnLst>
        <dgm:cxn modelId="2" srcId="0" destId="1" srcOrd="0" destOrd="0"/>
        <dgm:cxn modelId="16" srcId="1" destId="11" srcOrd="0" destOrd="0"/>
        <dgm:cxn modelId="17" srcId="1" destId="12" srcOrd="1" destOrd="0"/>
        <dgm:cxn modelId="18" srcId="1" destId="13" srcOrd="2" destOrd="0"/>
        <dgm:cxn modelId="19" srcId="1" destId="14" srcOrd="3" destOrd="0"/>
        <dgm:cxn modelId="20" srcId="1" destId="15" srcOrd="4" destOrd="0"/>
        <dgm:cxn modelId="21" srcId="1" destId="16" srcOrd="5" destOrd="0"/>
      </dgm:cxnLst>
      <dgm:bg/>
      <dgm:whole/>
    </dgm:dataModel>
  </dgm:clrData>
  <dgm:layoutNode name="Name0">
    <dgm:varLst>
      <dgm:chMax val="1"/>
      <dgm:dir/>
      <dgm:animLvl val="ctr"/>
      <dgm:resizeHandles val="exact"/>
    </dgm:varLst>
    <dgm:choose name="Name1">
      <dgm:if name="Name2" func="var" arg="dir" op="equ" val="norm">
        <dgm:alg type="cycle">
          <dgm:param type="stAng" val="0"/>
          <dgm:param type="spanAng" val="360"/>
          <dgm:param type="ctrShpMap" val="fNode"/>
        </dgm:alg>
      </dgm:if>
      <dgm:else name="Name3">
        <dgm:alg type="cycle">
          <dgm:param type="stAng" val="0"/>
          <dgm:param type="spanAng" val="-360"/>
          <dgm:param type="ctrShpMap" val="fNode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enterShape" refType="w"/>
      <dgm:constr type="w" for="ch" forName="parTrans" refType="w" refFor="ch" refForName="centerShape" fact="0.4"/>
      <dgm:constr type="w" for="ch" forName="node" refType="w" refFor="ch" refForName="centerShape" op="equ" fact="1.25"/>
      <dgm:constr type="sp" refType="w" refFor="ch" refForName="centerShape" op="equ" fact="0.4"/>
      <dgm:constr type="sibSp" refType="w" refFor="ch" refForName="node" fact="0.3"/>
      <dgm:constr type="primFontSz" for="ch" forName="centerShape" val="65"/>
      <dgm:constr type="primFontSz" for="des" forName="node" op="equ" val="65"/>
      <dgm:constr type="primFontSz" for="des" forName="node" refType="primFontSz" refFor="ch" refForName="centerShape" op="lte"/>
      <dgm:constr type="primFontSz" for="des" forName="connectorText" op="equ" val="55"/>
      <dgm:constr type="primFontSz" for="des" forName="connectorText" refType="primFontSz" refFor="ch" refForName="centerShape" op="lte" fact="0.8"/>
      <dgm:constr type="primFontSz" for="des" forName="connectorText" refType="primFontSz" refFor="des" refForName="node" op="lte"/>
    </dgm:constrLst>
    <dgm:choose name="Name4">
      <dgm:if name="Name5" axis="ch ch" ptType="node node" st="1 1" cnt="1 0" func="cnt" op="lte" val="6">
        <dgm:ruleLst>
          <dgm:rule type="w" for="ch" forName="node" val="NaN" fact="1" max="NaN"/>
        </dgm:ruleLst>
      </dgm:if>
      <dgm:if name="Name6" axis="ch ch" ptType="node node" st="1 1" cnt="1 0" func="cnt" op="lte" val="8">
        <dgm:ruleLst>
          <dgm:rule type="w" for="ch" forName="node" val="NaN" fact="0.9" max="NaN"/>
        </dgm:ruleLst>
      </dgm:if>
      <dgm:if name="Name7" axis="ch ch" ptType="node node" st="1 1" cnt="1 0" func="cnt" op="lte" val="10">
        <dgm:ruleLst>
          <dgm:rule type="w" for="ch" forName="node" val="NaN" fact="0.8" max="NaN"/>
        </dgm:ruleLst>
      </dgm:if>
      <dgm:if name="Name8" axis="ch ch" ptType="node node" st="1 1" cnt="1 0" func="cnt" op="lte" val="12">
        <dgm:ruleLst>
          <dgm:rule type="w" for="ch" forName="node" val="NaN" fact="0.7" max="NaN"/>
        </dgm:ruleLst>
      </dgm:if>
      <dgm:if name="Name9" axis="ch ch" ptType="node node" st="1 1" cnt="1 0" func="cnt" op="lte" val="14">
        <dgm:ruleLst>
          <dgm:rule type="w" for="ch" forName="node" val="NaN" fact="0.6" max="NaN"/>
        </dgm:ruleLst>
      </dgm:if>
      <dgm:else name="Name10">
        <dgm:ruleLst>
          <dgm:rule type="w" for="ch" forName="node" val="NaN" fact="0.5" max="NaN"/>
        </dgm:ruleLst>
      </dgm:else>
    </dgm:choose>
    <dgm:forEach name="Name11" axis="ch" ptType="node" cnt="1">
      <dgm:layoutNode name="centerShape" styleLbl="node0">
        <dgm:alg type="tx"/>
        <dgm:shape xmlns:r="http://schemas.openxmlformats.org/officeDocument/2006/relationships" type="ellipse" r:blip="">
          <dgm:adjLst/>
        </dgm:shape>
        <dgm:presOf axis="self"/>
        <dgm:constrLst>
          <dgm:constr type="h" refType="w"/>
          <dgm:constr type="tMarg" refType="primFontSz" fact="0.1"/>
          <dgm:constr type="bMarg" refType="primFontSz" fact="0.1"/>
          <dgm:constr type="lMarg" refType="primFontSz" fact="0.1"/>
          <dgm:constr type="rMarg" refType="primFontSz" fact="0.1"/>
        </dgm:constrLst>
        <dgm:ruleLst>
          <dgm:rule type="primFontSz" val="5" fact="NaN" max="NaN"/>
        </dgm:ruleLst>
      </dgm:layoutNode>
      <dgm:forEach name="Name12" axis="ch">
        <dgm:forEach name="Name13" axis="self" ptType="parTrans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h" refType="w" fact="0.85"/>
            </dgm:constrLst>
            <dgm:ruleLst/>
            <dgm:layoutNode name="connectorText">
              <dgm:alg type="tx">
                <dgm:param type="autoTxRot" val="grav"/>
              </dgm:alg>
              <dgm:shape xmlns:r="http://schemas.openxmlformats.org/officeDocument/2006/relationships" type="conn" r:blip="" hideGeom="1">
                <dgm:adjLst/>
              </dgm:shape>
              <dgm:presOf axis="self"/>
              <dgm:constrLst>
                <dgm:constr type="lMarg"/>
                <dgm:constr type="rMarg"/>
                <dgm:constr type="tMarg"/>
                <dgm:constr type="bMarg"/>
              </dgm:constrLst>
              <dgm:ruleLst>
                <dgm:rule type="primFontSz" val="5" fact="NaN" max="NaN"/>
              </dgm:ruleLst>
            </dgm:layoutNode>
          </dgm:layoutNode>
        </dgm:forEach>
        <dgm:forEach name="Name14" axis="self" ptType="node">
          <dgm:layoutNode name="node" styleLbl="node1">
            <dgm:varLst>
              <dgm:bulletEnabled val="1"/>
            </dgm:varLst>
            <dgm:alg type="tx">
              <dgm:param type="txAnchorVertCh" val="mid"/>
            </dgm:alg>
            <dgm:shape xmlns:r="http://schemas.openxmlformats.org/officeDocument/2006/relationships" type="ellipse" r:blip="">
              <dgm:adjLst/>
            </dgm:shape>
            <dgm:presOf axis="desOrSelf" ptType="node"/>
            <dgm:constrLst>
              <dgm:constr type="h" refType="w"/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w" val="INF" fact="NaN" max="NaN"/>
              <dgm:rule type="primFontSz" val="5" fact="NaN" max="NaN"/>
            </dgm:ruleLst>
          </dgm:layoutNode>
        </dgm:forEach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Process6">
  <dgm:title val=""/>
  <dgm:desc val=""/>
  <dgm:catLst>
    <dgm:cat type="process" pri="7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14" srcId="1" destId="12" srcOrd="0" destOrd="0"/>
        <dgm:cxn modelId="23" srcId="2" destId="21" srcOrd="0" destOrd="0"/>
        <dgm:cxn modelId="24" srcId="2" destId="22" srcOrd="0" destOrd="0"/>
        <dgm:cxn modelId="33" srcId="3" destId="31" srcOrd="0" destOrd="0"/>
        <dgm:cxn modelId="34" srcId="3" destId="32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theList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L"/>
          <dgm:param type="nodeHorzAlign" val="l"/>
        </dgm:alg>
      </dgm:if>
      <dgm:else name="Name2">
        <dgm:alg type="lin">
          <dgm:param type="linDir" val="from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compNode" refType="w"/>
      <dgm:constr type="h" for="ch" forName="compNode" refType="w" refFor="ch" refForName="compNode" fact="0.7"/>
      <dgm:constr type="ctrY" for="ch" forName="compNode" refType="h" fact="0.5"/>
      <dgm:constr type="w" for="ch" forName="aSpace" refType="w" fact="0.05"/>
      <dgm:constr type="primFontSz" for="des" forName="childTextHidden" op="equ" val="65"/>
      <dgm:constr type="primFontSz" for="des" forName="parentText" op="equ"/>
    </dgm:constrLst>
    <dgm:ruleLst/>
    <dgm:forEach name="aNodeForEach" axis="ch" ptType="node">
      <dgm:layoutNode name="compNode">
        <dgm:alg type="composite">
          <dgm:param type="ar" val="1.43"/>
        </dgm:alg>
        <dgm:shape xmlns:r="http://schemas.openxmlformats.org/officeDocument/2006/relationships" r:blip="">
          <dgm:adjLst/>
        </dgm:shape>
        <dgm:presOf/>
        <dgm:choose name="Name3">
          <dgm:if name="Name4" func="var" arg="dir" op="equ" val="norm">
            <dgm:constrLst>
              <dgm:constr type="w" for="ch" forName="childTextVisible" refType="w" fact="0.8"/>
              <dgm:constr type="h" for="ch" forName="childTextVisible" refType="h"/>
              <dgm:constr type="r" for="ch" forName="childTextVisible" refType="w"/>
              <dgm:constr type="w" for="ch" forName="childTextHidden" refType="w" fact="0.6"/>
              <dgm:constr type="h" for="ch" forName="childTextHidden" refType="h"/>
              <dgm:constr type="r" for="ch" forName="childTextHidden" refType="w"/>
              <dgm:constr type="l" for="ch" forName="parentText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if>
          <dgm:else name="Name5">
            <dgm:constrLst>
              <dgm:constr type="w" for="ch" forName="childTextVisible" refType="w" fact="0.8"/>
              <dgm:constr type="h" for="ch" forName="childTextVisible" refType="h"/>
              <dgm:constr type="l" for="ch" forName="childTextVisible"/>
              <dgm:constr type="w" for="ch" forName="childTextHidden" refType="w" fact="0.6"/>
              <dgm:constr type="h" for="ch" forName="childTextHidden" refType="h"/>
              <dgm:constr type="l" for="ch" forName="childTextHidden"/>
              <dgm:constr type="r" for="ch" forName="parentText" refType="w"/>
              <dgm:constr type="w" for="ch" forName="parentText" refType="w" fact="0.4"/>
              <dgm:constr type="h" for="ch" forName="parentText" refType="w" refFor="ch" refForName="parentText" op="equ"/>
              <dgm:constr type="ctrY" for="ch" forName="parentText" refType="h" fact="0.5"/>
            </dgm:constrLst>
          </dgm:else>
        </dgm:choose>
        <dgm:ruleLst/>
        <dgm:layoutNode name="noGeometry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childTextVisible" styleLbl="bgAccFollowNode1">
          <dgm:varLst>
            <dgm:bulletEnabled val="1"/>
          </dgm:varLst>
          <dgm:alg type="sp"/>
          <dgm:choose name="Name6">
            <dgm:if name="Name7" func="var" arg="dir" op="equ" val="norm">
              <dgm:shape xmlns:r="http://schemas.openxmlformats.org/officeDocument/2006/relationships" type="rightArrow" r:blip="">
                <dgm:adjLst>
                  <dgm:adj idx="1" val="0.7"/>
                  <dgm:adj idx="2" val="0.5"/>
                </dgm:adjLst>
              </dgm:shape>
            </dgm:if>
            <dgm:else name="Name8">
              <dgm:shape xmlns:r="http://schemas.openxmlformats.org/officeDocument/2006/relationships" type="leftArrow" r:blip="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/>
          <dgm:ruleLst/>
        </dgm:layoutNode>
        <dgm:layoutNode name="childTextHidden" styleLbl="bgAccFollowNode1">
          <dgm:choose name="Name9">
            <dgm:if name="Name10" axis="des followSib" ptType="node node" st="1 1" cnt="1 0" func="cnt" op="gte" val="1">
              <dgm:alg type="tx">
                <dgm:param type="stBulletLvl" val="1"/>
                <dgm:param type="txAnchorVertCh" val="mid"/>
              </dgm:alg>
            </dgm:if>
            <dgm:else name="Name11">
              <dgm:alg type="tx">
                <dgm:param type="stBulletLvl" val="2"/>
                <dgm:param type="txAnchorVertCh" val="mid"/>
              </dgm:alg>
            </dgm:else>
          </dgm:choose>
          <dgm:choose name="Name12">
            <dgm:if name="Name13" func="var" arg="dir" op="equ" val="norm">
              <dgm:shape xmlns:r="http://schemas.openxmlformats.org/officeDocument/2006/relationships" type="rightArrow" r:blip="" hideGeom="1">
                <dgm:adjLst>
                  <dgm:adj idx="1" val="0.7"/>
                  <dgm:adj idx="2" val="0.5"/>
                </dgm:adjLst>
              </dgm:shape>
            </dgm:if>
            <dgm:else name="Name14">
              <dgm:shape xmlns:r="http://schemas.openxmlformats.org/officeDocument/2006/relationships" type="leftArrow" r:blip="" hideGeom="1">
                <dgm:adjLst>
                  <dgm:adj idx="1" val="0.7"/>
                  <dgm:adj idx="2" val="0.5"/>
                </dgm:adjLst>
              </dgm:shape>
            </dgm:else>
          </dgm:choose>
          <dgm:presOf axis="des" ptType="node"/>
          <dgm:constrLst>
            <dgm:constr type="secFontSz" refType="primFontSz"/>
            <dgm:constr type="tMarg" refType="primFontSz" fact="0.05"/>
            <dgm:constr type="bMarg" refType="primFontSz" fact="0.05"/>
            <dgm:constr type="rMarg" refType="primFontSz" fact="0.1"/>
            <dgm:constr type="lMarg" refType="primFontSz" fact="0.2"/>
          </dgm:constrLst>
          <dgm:ruleLst>
            <dgm:rule type="primFontSz" val="5" fact="NaN" max="NaN"/>
          </dgm:ruleLst>
        </dgm:layoutNode>
        <dgm:layoutNode name="parentText" styleLbl="node1">
          <dgm:varLst>
            <dgm:chMax val="1"/>
            <dgm:bulletEnabled val="1"/>
          </dgm:varLst>
          <dgm:alg type="tx"/>
          <dgm:shape xmlns:r="http://schemas.openxmlformats.org/officeDocument/2006/relationships" type="ellipse" r:blip="">
            <dgm:adjLst/>
          </dgm:shape>
          <dgm:presOf axis="self"/>
          <dgm:constrLst>
            <dgm:constr type="primFontSz" val="65"/>
            <dgm:constr type="tMarg" refType="primFontSz" fact="0.05"/>
            <dgm:constr type="bMarg" refType="primFontSz" fact="0.05"/>
            <dgm:constr type="lMarg" refType="primFontSz" fact="0.05"/>
            <dgm:constr type="rMarg" refType="primFontSz" fact="0.05"/>
          </dgm:constrLst>
          <dgm:ruleLst>
            <dgm:rule type="primFontSz" val="5" fact="NaN" max="NaN"/>
          </dgm:ruleLst>
        </dgm:layoutNode>
      </dgm:layoutNode>
      <dgm:choose name="Name15">
        <dgm:if name="Name16" axis="self" ptType="node" func="revPos" op="gte" val="2">
          <dgm:layoutNode name="aSpace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7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gif>
</file>

<file path=ppt/media/image10.png>
</file>

<file path=ppt/media/image11.jpeg>
</file>

<file path=ppt/media/image12.png>
</file>

<file path=ppt/media/image13.jpg>
</file>

<file path=ppt/media/image14.png>
</file>

<file path=ppt/media/image15.jpeg>
</file>

<file path=ppt/media/image16.jpeg>
</file>

<file path=ppt/media/image17.jpeg>
</file>

<file path=ppt/media/image18.jpeg>
</file>

<file path=ppt/media/image19.png>
</file>

<file path=ppt/media/image2.png>
</file>

<file path=ppt/media/image20.jpeg>
</file>

<file path=ppt/media/image3.gif>
</file>

<file path=ppt/media/image4.png>
</file>

<file path=ppt/media/image5.png>
</file>

<file path=ppt/media/image6.png>
</file>

<file path=ppt/media/image7.png>
</file>

<file path=ppt/media/image8.pn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7" name="Google Shape;227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7029160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Google Shape;311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2" name="Google Shape;312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9889311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TITLE_1_1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4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44" name="Google Shape;44;p4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45" name="Google Shape;45;p4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4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47" name="Google Shape;47;p4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</p:grpSpPr>
        <p:sp>
          <p:nvSpPr>
            <p:cNvPr id="48" name="Google Shape;48;p4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49" name="Google Shape;49;p4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sp>
        <p:nvSpPr>
          <p:cNvPr id="50" name="Google Shape;50;p4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marL="457200" lvl="0" indent="-419100" rtl="0">
              <a:spcBef>
                <a:spcPts val="600"/>
              </a:spcBef>
              <a:spcAft>
                <a:spcPts val="0"/>
              </a:spcAft>
              <a:buClr>
                <a:srgbClr val="FFFFFF"/>
              </a:buClr>
              <a:buSzPts val="3000"/>
              <a:buChar char="▰"/>
              <a:defRPr sz="3000" i="1">
                <a:solidFill>
                  <a:srgbClr val="FFFFFF"/>
                </a:solidFill>
              </a:defRPr>
            </a:lvl1pPr>
            <a:lvl2pPr marL="914400" lvl="1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2pPr>
            <a:lvl3pPr marL="1371600" lvl="2" indent="-419100" rtl="0">
              <a:spcBef>
                <a:spcPts val="48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3pPr>
            <a:lvl4pPr marL="1828800" lvl="3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4pPr>
            <a:lvl5pPr marL="2286000" lvl="4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5pPr>
            <a:lvl6pPr marL="2743200" lvl="5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6pPr>
            <a:lvl7pPr marL="3200400" lvl="6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7pPr>
            <a:lvl8pPr marL="3657600" lvl="7" indent="-419100" rtl="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8pPr>
            <a:lvl9pPr marL="4114800" lvl="8" indent="-419100">
              <a:spcBef>
                <a:spcPts val="360"/>
              </a:spcBef>
              <a:spcAft>
                <a:spcPts val="0"/>
              </a:spcAft>
              <a:buClr>
                <a:srgbClr val="FFFFFF"/>
              </a:buClr>
              <a:buSzPts val="3000"/>
              <a:buChar char="▻"/>
              <a:defRPr sz="3000" i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51" name="Google Shape;51;p4"/>
          <p:cNvSpPr txBox="1"/>
          <p:nvPr/>
        </p:nvSpPr>
        <p:spPr>
          <a:xfrm>
            <a:off x="286600" y="1014575"/>
            <a:ext cx="6765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b="1">
                <a:solidFill>
                  <a:srgbClr val="FF9800"/>
                </a:solidFill>
              </a:rPr>
              <a:t>“</a:t>
            </a:r>
            <a:endParaRPr sz="7200" b="1">
              <a:solidFill>
                <a:srgbClr val="FF9800"/>
              </a:solidFill>
            </a:endParaRPr>
          </a:p>
        </p:txBody>
      </p:sp>
      <p:grpSp>
        <p:nvGrpSpPr>
          <p:cNvPr id="52" name="Google Shape;52;p4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53" name="Google Shape;53;p4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54" name="Google Shape;54;p4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55" name="Google Shape;55;p4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6" name="Google Shape;56;p4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57" name="Google Shape;57;p4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58" name="Google Shape;58;p4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59" name="Google Shape;59;p4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60" name="Google Shape;60;p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DBF6A6-50B5-43C4-86A5-B2443BF00A40}" type="datetimeFigureOut">
              <a:rPr lang="en-US" smtClean="0"/>
              <a:t>1/18/2019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F42F01-F3F6-4BD9-8818-016F00393F6C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32182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10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FCDD6BAC-CCD5-4E98-95CD-357AD7155BD4}" type="slidenum">
              <a:rPr lang="en-US" smtClean="0"/>
              <a:t>‹Nº›</a:t>
            </a:fld>
            <a:endParaRPr lang="en-US"/>
          </a:p>
        </p:txBody>
      </p:sp>
      <p:grpSp>
        <p:nvGrpSpPr>
          <p:cNvPr id="164" name="Google Shape;164;p10"/>
          <p:cNvGrpSpPr/>
          <p:nvPr/>
        </p:nvGrpSpPr>
        <p:grpSpPr>
          <a:xfrm>
            <a:off x="6946843" y="4472724"/>
            <a:ext cx="2202830" cy="670795"/>
            <a:chOff x="5575242" y="4472723"/>
            <a:chExt cx="2202830" cy="670795"/>
          </a:xfrm>
        </p:grpSpPr>
        <p:sp>
          <p:nvSpPr>
            <p:cNvPr id="165" name="Google Shape;165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66" name="Google Shape;166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67" name="Google Shape;167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68" name="Google Shape;168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69" name="Google Shape;169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0" name="Google Shape;170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1" name="Google Shape;171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grpSp>
        <p:nvGrpSpPr>
          <p:cNvPr id="172" name="Google Shape;172;p10"/>
          <p:cNvGrpSpPr/>
          <p:nvPr/>
        </p:nvGrpSpPr>
        <p:grpSpPr>
          <a:xfrm rot="10800000">
            <a:off x="-8" y="-1"/>
            <a:ext cx="2202830" cy="670795"/>
            <a:chOff x="5575242" y="4472723"/>
            <a:chExt cx="2202830" cy="670795"/>
          </a:xfrm>
        </p:grpSpPr>
        <p:sp>
          <p:nvSpPr>
            <p:cNvPr id="173" name="Google Shape;173;p10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/>
            </a:p>
          </p:txBody>
        </p:sp>
        <p:grpSp>
          <p:nvGrpSpPr>
            <p:cNvPr id="174" name="Google Shape;174;p10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175" name="Google Shape;175;p10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6" name="Google Shape;176;p10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  <p:grpSp>
          <p:nvGrpSpPr>
            <p:cNvPr id="177" name="Google Shape;177;p10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178" name="Google Shape;178;p10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  <p:sp>
            <p:nvSpPr>
              <p:cNvPr id="179" name="Google Shape;179;p10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/>
              </a:p>
            </p:txBody>
          </p:sp>
        </p:grpSp>
      </p:grpSp>
      <p:pic>
        <p:nvPicPr>
          <p:cNvPr id="19" name="Imagen 18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8" y="270850"/>
            <a:ext cx="1238277" cy="1009650"/>
          </a:xfrm>
          <a:prstGeom prst="rect">
            <a:avLst/>
          </a:prstGeom>
        </p:spPr>
      </p:pic>
      <p:pic>
        <p:nvPicPr>
          <p:cNvPr id="20" name="Imagen 19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95051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8" r:id="rId5"/>
    <p:sldLayoutId id="2147483659" r:id="rId6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://www-bcf.usc.edu/~gareth/ISL/" TargetMode="External"/><Relationship Id="rId2" Type="http://schemas.openxmlformats.org/officeDocument/2006/relationships/hyperlink" Target="http://www.dcs.gla.ac.uk/~srogers/firstcourseml/" TargetMode="Externa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4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0.png"/><Relationship Id="rId4" Type="http://schemas.openxmlformats.org/officeDocument/2006/relationships/image" Target="../media/image9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4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5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5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6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jpe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6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Tecnolog</a:t>
            </a:r>
            <a:r>
              <a:rPr lang="es-MX" dirty="0" err="1"/>
              <a:t>ías</a:t>
            </a:r>
            <a:r>
              <a:rPr lang="es-MX" dirty="0"/>
              <a:t> de la Información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C41E018-E28F-420A-A920-2F5DA85A9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Temario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021A849-6A92-4671-8EF3-C3FE8CFDC64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600" dirty="0"/>
              <a:t>Entendimiento del negocio</a:t>
            </a:r>
          </a:p>
          <a:p>
            <a:pPr lvl="1"/>
            <a:r>
              <a:rPr lang="es-MX" sz="1600" dirty="0"/>
              <a:t>Creación de Valor</a:t>
            </a:r>
          </a:p>
          <a:p>
            <a:pPr lvl="2"/>
            <a:r>
              <a:rPr lang="es-MX" sz="1600" dirty="0"/>
              <a:t>Cash Flow, </a:t>
            </a:r>
            <a:r>
              <a:rPr lang="es-MX" sz="1600" dirty="0" err="1"/>
              <a:t>Revenue</a:t>
            </a:r>
            <a:endParaRPr lang="es-MX" sz="1600" dirty="0"/>
          </a:p>
          <a:p>
            <a:pPr lvl="2"/>
            <a:r>
              <a:rPr lang="es-MX" sz="1600" dirty="0"/>
              <a:t>Análisis de Costos</a:t>
            </a:r>
          </a:p>
          <a:p>
            <a:pPr lvl="1"/>
            <a:r>
              <a:rPr lang="es-MX" sz="1600" dirty="0"/>
              <a:t>Entendimiento del mercado</a:t>
            </a:r>
          </a:p>
          <a:p>
            <a:pPr lvl="2"/>
            <a:r>
              <a:rPr lang="es-MX" sz="1600" dirty="0"/>
              <a:t>Oferta, </a:t>
            </a:r>
            <a:r>
              <a:rPr lang="es-MX" sz="1600" dirty="0" smtClean="0"/>
              <a:t>competencia</a:t>
            </a:r>
          </a:p>
          <a:p>
            <a:pPr lvl="1"/>
            <a:r>
              <a:rPr lang="es-MX" sz="1600" dirty="0" smtClean="0"/>
              <a:t>Entendimiento del problema</a:t>
            </a:r>
            <a:endParaRPr lang="es-MX" sz="1600" dirty="0"/>
          </a:p>
          <a:p>
            <a:pPr lvl="2"/>
            <a:endParaRPr lang="en-US" sz="16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6358FE7-051B-4D3D-8A80-E7CFA29EB2D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5850960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Temario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s-ES" sz="1600" cap="all" dirty="0"/>
              <a:t>Recopilación de datos y centralización</a:t>
            </a:r>
            <a:endParaRPr lang="es-MX" sz="1600" cap="all" dirty="0"/>
          </a:p>
          <a:p>
            <a:pPr lvl="1"/>
            <a:r>
              <a:rPr lang="es-MX" sz="1600" dirty="0"/>
              <a:t>Bases de datos centralizadas.</a:t>
            </a:r>
          </a:p>
          <a:p>
            <a:pPr lvl="2"/>
            <a:r>
              <a:rPr lang="es-MX" sz="1600" dirty="0"/>
              <a:t>Data </a:t>
            </a:r>
            <a:r>
              <a:rPr lang="es-MX" sz="1600" dirty="0" err="1"/>
              <a:t>Warehouse</a:t>
            </a:r>
            <a:r>
              <a:rPr lang="es-MX" sz="1600" dirty="0"/>
              <a:t>, Data Lake</a:t>
            </a:r>
          </a:p>
          <a:p>
            <a:pPr lvl="1"/>
            <a:r>
              <a:rPr lang="es-ES" sz="1600" dirty="0"/>
              <a:t>Silos de datos</a:t>
            </a:r>
            <a:endParaRPr lang="es-MX" sz="1600" dirty="0"/>
          </a:p>
          <a:p>
            <a:pPr lvl="1"/>
            <a:r>
              <a:rPr lang="es-MX" sz="1600" dirty="0" err="1"/>
              <a:t>Extract</a:t>
            </a:r>
            <a:r>
              <a:rPr lang="es-MX" sz="1600" dirty="0"/>
              <a:t>, </a:t>
            </a:r>
            <a:r>
              <a:rPr lang="es-MX" sz="1600" dirty="0" err="1"/>
              <a:t>Transform</a:t>
            </a:r>
            <a:r>
              <a:rPr lang="es-MX" sz="1600" dirty="0"/>
              <a:t> and Load</a:t>
            </a:r>
          </a:p>
          <a:p>
            <a:pPr lvl="1"/>
            <a:r>
              <a:rPr lang="es-MX" sz="1600" dirty="0"/>
              <a:t>Limpieza de los datos</a:t>
            </a:r>
          </a:p>
          <a:p>
            <a:pPr lvl="1"/>
            <a:r>
              <a:rPr lang="es-ES" sz="1600" dirty="0" smtClean="0"/>
              <a:t>Discriminación de datos</a:t>
            </a:r>
            <a:endParaRPr lang="es-MX" sz="1600" dirty="0"/>
          </a:p>
          <a:p>
            <a:endParaRPr lang="es-MX" sz="16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620758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Temario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Exploración y presentación</a:t>
            </a:r>
          </a:p>
          <a:p>
            <a:pPr lvl="1"/>
            <a:r>
              <a:rPr lang="es-MX" sz="2000" dirty="0" smtClean="0"/>
              <a:t>Análisis exploratorio de los datos</a:t>
            </a:r>
          </a:p>
          <a:p>
            <a:pPr lvl="2"/>
            <a:r>
              <a:rPr lang="es-MX" sz="2000" dirty="0" smtClean="0"/>
              <a:t>Tipos de gráfica</a:t>
            </a:r>
          </a:p>
          <a:p>
            <a:pPr lvl="2"/>
            <a:r>
              <a:rPr lang="es-MX" sz="2000" dirty="0" smtClean="0"/>
              <a:t>Estadísticas básicas</a:t>
            </a:r>
          </a:p>
          <a:p>
            <a:pPr lvl="1"/>
            <a:r>
              <a:rPr lang="es-MX" sz="2000" dirty="0" smtClean="0"/>
              <a:t>Presentación de datos y resultados</a:t>
            </a:r>
          </a:p>
          <a:p>
            <a:pPr lvl="2"/>
            <a:r>
              <a:rPr lang="es-MX" sz="2000" dirty="0" err="1" smtClean="0"/>
              <a:t>Storytelling</a:t>
            </a:r>
            <a:endParaRPr lang="es-MX" sz="2000" dirty="0" smtClean="0"/>
          </a:p>
          <a:p>
            <a:pPr lvl="2"/>
            <a:r>
              <a:rPr lang="es-MX" sz="2000" dirty="0" smtClean="0"/>
              <a:t>Presentación de gráficas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3032617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Temario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 smtClean="0"/>
              <a:t>Modelos de Aprendizaje Máquina</a:t>
            </a:r>
          </a:p>
          <a:p>
            <a:pPr lvl="1"/>
            <a:r>
              <a:rPr lang="es-MX" sz="2000" dirty="0" smtClean="0"/>
              <a:t>Introducción</a:t>
            </a:r>
          </a:p>
          <a:p>
            <a:pPr lvl="2"/>
            <a:r>
              <a:rPr lang="es-MX" sz="2000" dirty="0" smtClean="0"/>
              <a:t>Algoritmos Supervisados y no Supervisados</a:t>
            </a:r>
          </a:p>
          <a:p>
            <a:pPr lvl="2"/>
            <a:r>
              <a:rPr lang="es-MX" sz="2000" dirty="0" smtClean="0"/>
              <a:t>Clasificadores</a:t>
            </a:r>
          </a:p>
          <a:p>
            <a:pPr lvl="2"/>
            <a:r>
              <a:rPr lang="es-MX" sz="2000" dirty="0" smtClean="0"/>
              <a:t>Reducción de </a:t>
            </a:r>
            <a:r>
              <a:rPr lang="es-MX" sz="2000" dirty="0" err="1" smtClean="0"/>
              <a:t>dimensionalidades</a:t>
            </a:r>
            <a:endParaRPr lang="es-MX" sz="2000" dirty="0" smtClean="0"/>
          </a:p>
          <a:p>
            <a:pPr lvl="1"/>
            <a:r>
              <a:rPr lang="es-MX" sz="2000" dirty="0" smtClean="0"/>
              <a:t>Procesamiento de Lenguaje Natural</a:t>
            </a:r>
          </a:p>
          <a:p>
            <a:pPr lvl="1"/>
            <a:r>
              <a:rPr lang="es-MX" sz="2000" dirty="0" smtClean="0"/>
              <a:t>Modelos Bayesianos</a:t>
            </a:r>
            <a:endParaRPr lang="es-MX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3351919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Temario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Implementación</a:t>
            </a:r>
          </a:p>
          <a:p>
            <a:pPr lvl="1"/>
            <a:r>
              <a:rPr lang="es-MX" dirty="0" smtClean="0"/>
              <a:t>Pruebas de validación</a:t>
            </a:r>
          </a:p>
          <a:p>
            <a:pPr lvl="1"/>
            <a:r>
              <a:rPr lang="es-MX" dirty="0" smtClean="0"/>
              <a:t>Modelos en tiempo real</a:t>
            </a:r>
          </a:p>
          <a:p>
            <a:pPr lvl="1"/>
            <a:r>
              <a:rPr lang="es-MX" dirty="0" smtClean="0"/>
              <a:t>Pruebas de stress</a:t>
            </a:r>
          </a:p>
          <a:p>
            <a:pPr lvl="2"/>
            <a:r>
              <a:rPr lang="es-MX" dirty="0" smtClean="0"/>
              <a:t>Calendarios de re-entrenamiento</a:t>
            </a:r>
          </a:p>
          <a:p>
            <a:pPr lvl="1"/>
            <a:r>
              <a:rPr lang="es-MX" dirty="0" smtClean="0"/>
              <a:t>Big Data (?)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7530226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Libro de Texto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sz="1800" dirty="0"/>
              <a:t>Bishop, Christopher M. Pattern recognition and machine learning. Springer, 2006.</a:t>
            </a:r>
          </a:p>
          <a:p>
            <a:r>
              <a:rPr lang="en-US" sz="1800" dirty="0"/>
              <a:t>Rogers, Simon, and Mark </a:t>
            </a:r>
            <a:r>
              <a:rPr lang="en-US" sz="1800" dirty="0" err="1"/>
              <a:t>Girolami</a:t>
            </a:r>
            <a:r>
              <a:rPr lang="en-US" sz="1800" dirty="0"/>
              <a:t>. A first course in machine learning. CRC Press, 2011. (</a:t>
            </a:r>
            <a:r>
              <a:rPr lang="en-US" sz="1800" dirty="0">
                <a:hlinkClick r:id="rId2"/>
              </a:rPr>
              <a:t>http://www.dcs.gla.ac.uk/~srogers/firstcourseml/</a:t>
            </a:r>
            <a:r>
              <a:rPr lang="en-US" sz="1800" dirty="0"/>
              <a:t>)</a:t>
            </a:r>
          </a:p>
          <a:p>
            <a:r>
              <a:rPr lang="en-US" sz="1800" dirty="0"/>
              <a:t>James, Gareth, et al. An introduction to statistical learning. New York: Springer, 2013. (</a:t>
            </a:r>
            <a:r>
              <a:rPr lang="en-US" sz="1800" dirty="0">
                <a:hlinkClick r:id="rId3"/>
              </a:rPr>
              <a:t>http://www-bcf.usc.edu/~gareth/ISL/</a:t>
            </a:r>
            <a:r>
              <a:rPr lang="en-US" sz="1800" dirty="0"/>
              <a:t>)</a:t>
            </a:r>
          </a:p>
          <a:p>
            <a:pPr marL="76200" indent="0">
              <a:buNone/>
            </a:pPr>
            <a:r>
              <a:rPr lang="en-US" sz="1800" dirty="0"/>
              <a:t/>
            </a:r>
            <a:br>
              <a:rPr lang="en-US" sz="1800" dirty="0"/>
            </a:br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1697014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Introducción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 smtClean="0"/>
              <a:t>Que es la Ciencia de Datos</a:t>
            </a: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16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30902631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¿Qué es la ciencia de datos?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2000" dirty="0"/>
              <a:t>Que es un Data </a:t>
            </a:r>
            <a:r>
              <a:rPr lang="es-MX" sz="2000" dirty="0" err="1"/>
              <a:t>Scientist</a:t>
            </a:r>
            <a:r>
              <a:rPr lang="es-MX" sz="2000" dirty="0"/>
              <a:t>?</a:t>
            </a:r>
          </a:p>
          <a:p>
            <a:pPr lvl="1"/>
            <a:r>
              <a:rPr lang="es-MX" sz="2000" dirty="0"/>
              <a:t>No es un analista</a:t>
            </a:r>
          </a:p>
          <a:p>
            <a:pPr lvl="1"/>
            <a:r>
              <a:rPr lang="es-MX" sz="2000" dirty="0"/>
              <a:t>No es un programador</a:t>
            </a:r>
          </a:p>
          <a:p>
            <a:pPr lvl="1"/>
            <a:r>
              <a:rPr lang="es-MX" sz="2000" dirty="0"/>
              <a:t>No es un programador de base de datos.</a:t>
            </a:r>
          </a:p>
          <a:p>
            <a:r>
              <a:rPr lang="es-MX" sz="2000" dirty="0"/>
              <a:t>Hace Ciencia?</a:t>
            </a:r>
          </a:p>
          <a:p>
            <a:pPr lvl="1"/>
            <a:r>
              <a:rPr lang="es-MX" sz="2000" dirty="0"/>
              <a:t>No nos importa</a:t>
            </a:r>
            <a:endParaRPr lang="en-US" sz="20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4052423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Ciencia de Datos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18</a:t>
            </a:fld>
            <a:endParaRPr lang="es-MX"/>
          </a:p>
        </p:txBody>
      </p:sp>
      <p:pic>
        <p:nvPicPr>
          <p:cNvPr id="5" name="Content Placeholder 3">
            <a:extLst>
              <a:ext uri="{FF2B5EF4-FFF2-40B4-BE49-F238E27FC236}">
                <a16:creationId xmlns:a16="http://schemas.microsoft.com/office/drawing/2014/main" id="{7341EEEA-EFBD-48E3-9FB0-6C45B11570B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82412" y="1492249"/>
            <a:ext cx="4040588" cy="3158211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3537435257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Ciencia de Datos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19</a:t>
            </a:fld>
            <a:endParaRPr lang="es-MX"/>
          </a:p>
        </p:txBody>
      </p:sp>
      <p:pic>
        <p:nvPicPr>
          <p:cNvPr id="5" name="Picture 3">
            <a:extLst>
              <a:ext uri="{FF2B5EF4-FFF2-40B4-BE49-F238E27FC236}">
                <a16:creationId xmlns:a16="http://schemas.microsoft.com/office/drawing/2014/main" id="{D7080E34-6A77-42D6-9EF8-2DF9A25436A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0638" y="1485900"/>
            <a:ext cx="3630275" cy="287727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99029" y="1651000"/>
            <a:ext cx="2815292" cy="28479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024381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/>
              <a:t>Anuncios parroquiales</a:t>
            </a:r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r>
              <a:rPr lang="es-MX" dirty="0"/>
              <a:t>Por que todos queremos saber como se va a calificar</a:t>
            </a:r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1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Ciencia de Datos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20</a:t>
            </a:fld>
            <a:endParaRPr lang="es-MX"/>
          </a:p>
        </p:txBody>
      </p:sp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815225637"/>
              </p:ext>
            </p:extLst>
          </p:nvPr>
        </p:nvGraphicFramePr>
        <p:xfrm>
          <a:off x="1524000" y="1384300"/>
          <a:ext cx="4953000" cy="321944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00774063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Historia de la Inteligencia Artificial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p:graphicFrame>
        <p:nvGraphicFramePr>
          <p:cNvPr id="5" name="Diagrama 4"/>
          <p:cNvGraphicFramePr/>
          <p:nvPr>
            <p:extLst>
              <p:ext uri="{D42A27DB-BD31-4B8C-83A1-F6EECF244321}">
                <p14:modId xmlns:p14="http://schemas.microsoft.com/office/powerpoint/2010/main" val="4145429177"/>
              </p:ext>
            </p:extLst>
          </p:nvPr>
        </p:nvGraphicFramePr>
        <p:xfrm>
          <a:off x="63500" y="539750"/>
          <a:ext cx="8832850" cy="40513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29281391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Faltaban dos cosas:</a:t>
            </a:r>
          </a:p>
          <a:p>
            <a:pPr lvl="1"/>
            <a:r>
              <a:rPr lang="es-MX" dirty="0"/>
              <a:t>Poder de procesamiento</a:t>
            </a:r>
          </a:p>
          <a:p>
            <a:pPr lvl="1"/>
            <a:r>
              <a:rPr lang="es-MX" dirty="0"/>
              <a:t>Datos!</a:t>
            </a:r>
          </a:p>
          <a:p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7396470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Big Data</a:t>
            </a:r>
            <a:endParaRPr lang="es-MX" dirty="0"/>
          </a:p>
        </p:txBody>
      </p:sp>
      <p:pic>
        <p:nvPicPr>
          <p:cNvPr id="2050" name="Picture 2" descr="Image result for hadoop logo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6084" y="3427981"/>
            <a:ext cx="3781189" cy="9793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8" name="Picture 10" descr="Image result for elasticsearch logo"/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46029" y="3466342"/>
            <a:ext cx="2949687" cy="9026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0" name="Picture 12" descr="Image result for aws"/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9405" y="1716047"/>
            <a:ext cx="2181565" cy="120906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62" name="Picture 14" descr="Image result for azure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4673" y="1054675"/>
            <a:ext cx="3385286" cy="24180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Cerrar llave 2"/>
          <p:cNvSpPr/>
          <p:nvPr/>
        </p:nvSpPr>
        <p:spPr>
          <a:xfrm rot="5400000">
            <a:off x="4242059" y="-640282"/>
            <a:ext cx="585710" cy="7441277"/>
          </a:xfrm>
          <a:prstGeom prst="rightBrace">
            <a:avLst/>
          </a:prstGeom>
          <a:ln w="381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 sz="1050"/>
          </a:p>
        </p:txBody>
      </p:sp>
    </p:spTree>
    <p:extLst>
      <p:ext uri="{BB962C8B-B14F-4D97-AF65-F5344CB8AC3E}">
        <p14:creationId xmlns:p14="http://schemas.microsoft.com/office/powerpoint/2010/main" val="40159177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24</a:t>
            </a:fld>
            <a:endParaRPr lang="es-MX"/>
          </a:p>
        </p:txBody>
      </p:sp>
      <p:pic>
        <p:nvPicPr>
          <p:cNvPr id="1026" name="Picture 2" descr="https://pbs.twimg.com/media/DfbCwkpWsAAQbDb.jp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97150" y="1275230"/>
            <a:ext cx="3556222" cy="36768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35072534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pic>
        <p:nvPicPr>
          <p:cNvPr id="3074" name="Picture 2" descr="Image result for big data city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5642"/>
          <a:stretch/>
        </p:blipFill>
        <p:spPr bwMode="auto">
          <a:xfrm>
            <a:off x="-22661" y="1"/>
            <a:ext cx="9166661" cy="515778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452957" y="150431"/>
            <a:ext cx="6215036" cy="12504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69" tIns="68569" rIns="68569" bIns="68569" anchor="ctr" anchorCtr="0"/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marR="0" lvl="1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marR="0" lvl="2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marR="0" lvl="3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marR="0" lvl="4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marR="0" lvl="5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marR="0" lvl="6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marR="0" lvl="7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marR="0" lvl="8" algn="l" rtl="0" ea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 i="0" u="none" strike="noStrike" cap="none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r>
              <a:rPr lang="es-MX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Procesar datos masivos para obtener:</a:t>
            </a:r>
          </a:p>
          <a:p>
            <a:pPr marL="257175" indent="-257175">
              <a:buFontTx/>
              <a:buChar char="-"/>
            </a:pPr>
            <a:r>
              <a:rPr lang="es-MX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Accionables</a:t>
            </a:r>
          </a:p>
          <a:p>
            <a:pPr marL="257175" indent="-257175">
              <a:buFontTx/>
              <a:buChar char="-"/>
            </a:pPr>
            <a:r>
              <a:rPr lang="es-MX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Información</a:t>
            </a:r>
          </a:p>
          <a:p>
            <a:pPr marL="257175" indent="-257175">
              <a:buFontTx/>
              <a:buChar char="-"/>
            </a:pPr>
            <a:r>
              <a:rPr lang="es-MX" sz="1800" dirty="0">
                <a:solidFill>
                  <a:schemeClr val="tx1">
                    <a:lumMod val="85000"/>
                    <a:lumOff val="15000"/>
                  </a:schemeClr>
                </a:solidFill>
              </a:rPr>
              <a:t>Ventaja</a:t>
            </a:r>
            <a:endParaRPr lang="es-MX" sz="18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281811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8933E8EF-2CF0-421B-98FA-8E2109D68CA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85" b="13728"/>
          <a:stretch/>
        </p:blipFill>
        <p:spPr>
          <a:xfrm>
            <a:off x="-1" y="7"/>
            <a:ext cx="9144000" cy="514349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FE667BF-2A89-448E-9330-32A422ECF97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60624" y="3207112"/>
            <a:ext cx="3153103" cy="1007066"/>
          </a:xfrm>
        </p:spPr>
        <p:txBody>
          <a:bodyPr>
            <a:normAutofit/>
          </a:bodyPr>
          <a:lstStyle/>
          <a:p>
            <a:pPr algn="ctr"/>
            <a:r>
              <a:rPr lang="es-MX" sz="2700" dirty="0"/>
              <a:t>Perfilamiento de Clientes</a:t>
            </a:r>
            <a:endParaRPr lang="en-US" sz="2700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565DB3-6330-409F-844B-EE4725A324A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302155" y="8"/>
            <a:ext cx="3441301" cy="1422771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style>
          <a:lnRef idx="1">
            <a:schemeClr val="dk1"/>
          </a:lnRef>
          <a:fillRef idx="2">
            <a:schemeClr val="dk1"/>
          </a:fillRef>
          <a:effectRef idx="1">
            <a:schemeClr val="dk1"/>
          </a:effectRef>
          <a:fontRef idx="minor">
            <a:schemeClr val="dk1"/>
          </a:fontRef>
        </p:style>
        <p:txBody>
          <a:bodyPr anchor="ctr">
            <a:normAutofit fontScale="92500" lnSpcReduction="20000"/>
          </a:bodyPr>
          <a:lstStyle/>
          <a:p>
            <a:r>
              <a:rPr lang="es-MX" dirty="0">
                <a:solidFill>
                  <a:srgbClr val="002060"/>
                </a:solidFill>
              </a:rPr>
              <a:t>Se necesitan datos de los clientes</a:t>
            </a:r>
          </a:p>
          <a:p>
            <a:r>
              <a:rPr lang="es-MX" dirty="0">
                <a:solidFill>
                  <a:srgbClr val="002060"/>
                </a:solidFill>
              </a:rPr>
              <a:t>Se necesita saber las tendencias de compra</a:t>
            </a:r>
            <a:r>
              <a:rPr lang="es-MX" dirty="0">
                <a:solidFill>
                  <a:schemeClr val="accent3">
                    <a:lumMod val="40000"/>
                    <a:lumOff val="60000"/>
                  </a:schemeClr>
                </a:solidFill>
              </a:rPr>
              <a:t>.</a:t>
            </a:r>
            <a:endParaRPr lang="en-US" dirty="0">
              <a:solidFill>
                <a:schemeClr val="accent3">
                  <a:lumMod val="40000"/>
                  <a:lumOff val="60000"/>
                </a:scheme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763194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091FF27-A7C6-4B65-8103-4CEC861C02D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3323" y="1808214"/>
            <a:ext cx="4688077" cy="140642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28B6200-920D-46F8-9EE9-AC7C5FEF00B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0" y="482204"/>
            <a:ext cx="2522935" cy="1198959"/>
          </a:xfrm>
          <a:noFill/>
          <a:ln w="19050">
            <a:solidFill>
              <a:schemeClr val="bg1"/>
            </a:solidFill>
          </a:ln>
        </p:spPr>
        <p:txBody>
          <a:bodyPr wrap="square">
            <a:normAutofit/>
          </a:bodyPr>
          <a:lstStyle/>
          <a:p>
            <a:pPr algn="ctr"/>
            <a:r>
              <a:rPr lang="es-MX" sz="2100">
                <a:solidFill>
                  <a:schemeClr val="bg1"/>
                </a:solidFill>
              </a:rPr>
              <a:t>Perfilamiento de clientes</a:t>
            </a:r>
            <a:endParaRPr lang="en-US" sz="2100">
              <a:solidFill>
                <a:schemeClr val="bg1"/>
              </a:solidFill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DA1D717-0E69-4F1F-80FA-4B59986E8D64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0" y="1230907"/>
            <a:ext cx="3729038" cy="2561035"/>
          </a:xfrm>
        </p:spPr>
        <p:txBody>
          <a:bodyPr>
            <a:noAutofit/>
          </a:bodyPr>
          <a:lstStyle/>
          <a:p>
            <a:r>
              <a:rPr lang="es-MX" dirty="0">
                <a:solidFill>
                  <a:srgbClr val="002060"/>
                </a:solidFill>
              </a:rPr>
              <a:t>Datos de los clientes:</a:t>
            </a:r>
          </a:p>
          <a:p>
            <a:pPr lvl="1"/>
            <a:r>
              <a:rPr lang="es-MX" dirty="0">
                <a:solidFill>
                  <a:srgbClr val="002060"/>
                </a:solidFill>
              </a:rPr>
              <a:t>Tarjetas de puntos</a:t>
            </a:r>
          </a:p>
          <a:p>
            <a:pPr lvl="1"/>
            <a:r>
              <a:rPr lang="es-MX" dirty="0">
                <a:solidFill>
                  <a:srgbClr val="002060"/>
                </a:solidFill>
              </a:rPr>
              <a:t>Tarjetas de crédito</a:t>
            </a:r>
          </a:p>
          <a:p>
            <a:pPr lvl="1"/>
            <a:r>
              <a:rPr lang="es-MX" dirty="0">
                <a:solidFill>
                  <a:srgbClr val="002060"/>
                </a:solidFill>
              </a:rPr>
              <a:t>Tarjetas de lealtad</a:t>
            </a:r>
          </a:p>
          <a:p>
            <a:pPr lvl="1"/>
            <a:r>
              <a:rPr lang="es-MX" dirty="0">
                <a:solidFill>
                  <a:srgbClr val="002060"/>
                </a:solidFill>
              </a:rPr>
              <a:t>Compra en línea.</a:t>
            </a:r>
          </a:p>
          <a:p>
            <a:r>
              <a:rPr lang="es-MX" dirty="0">
                <a:solidFill>
                  <a:srgbClr val="002060"/>
                </a:solidFill>
              </a:rPr>
              <a:t>Que productos compró</a:t>
            </a:r>
          </a:p>
          <a:p>
            <a:r>
              <a:rPr lang="es-MX" dirty="0">
                <a:solidFill>
                  <a:srgbClr val="002060"/>
                </a:solidFill>
              </a:rPr>
              <a:t>Que tiendas visitó</a:t>
            </a:r>
          </a:p>
          <a:p>
            <a:r>
              <a:rPr lang="es-MX" dirty="0">
                <a:solidFill>
                  <a:srgbClr val="002060"/>
                </a:solidFill>
              </a:rPr>
              <a:t>Que productos </a:t>
            </a:r>
            <a:r>
              <a:rPr lang="es-MX" dirty="0" smtClean="0">
                <a:solidFill>
                  <a:srgbClr val="002060"/>
                </a:solidFill>
              </a:rPr>
              <a:t>vio</a:t>
            </a:r>
            <a:endParaRPr lang="en-US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713496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Image result for target store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446" b="17720"/>
          <a:stretch/>
        </p:blipFill>
        <p:spPr bwMode="auto">
          <a:xfrm>
            <a:off x="2049292" y="706272"/>
            <a:ext cx="5590043" cy="34630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698722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70" name="Picture 2" descr="Image result for liverpool mexico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892"/>
          <a:stretch/>
        </p:blipFill>
        <p:spPr bwMode="auto">
          <a:xfrm>
            <a:off x="0" y="-51180"/>
            <a:ext cx="9144000" cy="51946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440256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p15"/>
          <p:cNvSpPr txBox="1">
            <a:spLocks noGrp="1"/>
          </p:cNvSpPr>
          <p:nvPr>
            <p:ph type="body" idx="1"/>
          </p:nvPr>
        </p:nvSpPr>
        <p:spPr>
          <a:xfrm>
            <a:off x="829775" y="1202000"/>
            <a:ext cx="5090700" cy="274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A mi no me importan las buenas calificaciones, mis creaciones seran el testamento de mi desempeño.</a:t>
            </a:r>
          </a:p>
          <a:p>
            <a:pPr marL="0" lvl="0" indent="0" algn="r">
              <a:spcBef>
                <a:spcPts val="600"/>
              </a:spcBef>
              <a:spcAft>
                <a:spcPts val="0"/>
              </a:spcAft>
              <a:buNone/>
            </a:pPr>
            <a:r>
              <a:rPr lang="en" dirty="0"/>
              <a:t>Helmut Kohl</a:t>
            </a:r>
            <a:endParaRPr dirty="0"/>
          </a:p>
        </p:txBody>
      </p:sp>
      <p:sp>
        <p:nvSpPr>
          <p:cNvPr id="230" name="Google Shape;230;p15"/>
          <p:cNvSpPr txBox="1">
            <a:spLocks noGrp="1"/>
          </p:cNvSpPr>
          <p:nvPr>
            <p:ph type="sldNum" idx="4294967295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  <p:sp>
        <p:nvSpPr>
          <p:cNvPr id="231" name="Google Shape;231;p1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66D26D-DC71-4A9E-81F8-E6E069A5905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r>
              <a:rPr lang="es-MX" sz="1800"/>
              <a:t>Algoritmos de recomendación de productos</a:t>
            </a:r>
          </a:p>
          <a:p>
            <a:endParaRPr lang="es-MX" sz="1800"/>
          </a:p>
          <a:p>
            <a:r>
              <a:rPr lang="es-MX" sz="1800"/>
              <a:t>Algoritmos de recomendación de promociones.</a:t>
            </a:r>
          </a:p>
          <a:p>
            <a:endParaRPr lang="es-MX" sz="1800"/>
          </a:p>
          <a:p>
            <a:r>
              <a:rPr lang="es-MX" sz="1800"/>
              <a:t>Algoritmos de recomendación de experiencias.</a:t>
            </a:r>
          </a:p>
          <a:p>
            <a:pPr lvl="1"/>
            <a:r>
              <a:rPr lang="es-MX" dirty="0"/>
              <a:t>Marketing 4.0</a:t>
            </a:r>
            <a:endParaRPr lang="en-US" dirty="0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Perfilamiento de Clientes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20570408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Resultado de imagen para new store">
            <a:extLst>
              <a:ext uri="{FF2B5EF4-FFF2-40B4-BE49-F238E27FC236}">
                <a16:creationId xmlns:a16="http://schemas.microsoft.com/office/drawing/2014/main" id="{5B53DBC6-E696-4E95-91D3-0ACD6EFECD8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384" b="18304"/>
          <a:stretch/>
        </p:blipFill>
        <p:spPr bwMode="auto">
          <a:xfrm>
            <a:off x="-1" y="7"/>
            <a:ext cx="9144000" cy="514349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A916E24-6BD1-451D-A72A-F839D3D63E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32086" y="1435462"/>
            <a:ext cx="3153103" cy="1007066"/>
          </a:xfrm>
        </p:spPr>
        <p:txBody>
          <a:bodyPr>
            <a:normAutofit/>
          </a:bodyPr>
          <a:lstStyle/>
          <a:p>
            <a:pPr algn="ctr"/>
            <a:r>
              <a:rPr lang="es-MX" sz="2700"/>
              <a:t>Nuevos puntos de ventas</a:t>
            </a:r>
            <a:endParaRPr lang="en-US" sz="270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4C0A7FE-C5A5-40C7-AD67-0539F224DF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94137" y="3398293"/>
            <a:ext cx="3444766" cy="1129766"/>
          </a:xfr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anchor="ctr">
            <a:normAutofit/>
          </a:bodyPr>
          <a:lstStyle/>
          <a:p>
            <a:r>
              <a:rPr lang="es-MX" sz="1350" dirty="0"/>
              <a:t>Donde ponemos los nuevos puntos de ventas.</a:t>
            </a:r>
          </a:p>
          <a:p>
            <a:r>
              <a:rPr lang="es-MX" sz="1350" dirty="0"/>
              <a:t>Queremos maximizar las ganancia.</a:t>
            </a:r>
            <a:endParaRPr lang="en-US" sz="1350" dirty="0"/>
          </a:p>
        </p:txBody>
      </p:sp>
    </p:spTree>
    <p:extLst>
      <p:ext uri="{BB962C8B-B14F-4D97-AF65-F5344CB8AC3E}">
        <p14:creationId xmlns:p14="http://schemas.microsoft.com/office/powerpoint/2010/main" val="2167587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4823996-A39D-44FB-9ECD-7F1A3CBA9C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" b="12494"/>
          <a:stretch/>
        </p:blipFill>
        <p:spPr>
          <a:xfrm>
            <a:off x="317098" y="1104503"/>
            <a:ext cx="5293730" cy="3080544"/>
          </a:xfrm>
          <a:prstGeom prst="rect">
            <a:avLst/>
          </a:prstGeo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B16533-8634-4C06-9247-1F6931E75A28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27926" y="688181"/>
            <a:ext cx="3216075" cy="3639741"/>
          </a:xfrm>
        </p:spPr>
        <p:txBody>
          <a:bodyPr anchor="ctr">
            <a:normAutofit/>
          </a:bodyPr>
          <a:lstStyle/>
          <a:p>
            <a:r>
              <a:rPr lang="es-MX" sz="1500" dirty="0">
                <a:solidFill>
                  <a:srgbClr val="002060"/>
                </a:solidFill>
              </a:rPr>
              <a:t>Se tiene que tener un registro claro de ventas.</a:t>
            </a:r>
          </a:p>
          <a:p>
            <a:pPr lvl="1"/>
            <a:r>
              <a:rPr lang="es-MX" sz="1500" dirty="0">
                <a:solidFill>
                  <a:srgbClr val="002060"/>
                </a:solidFill>
              </a:rPr>
              <a:t>Clientes, productos, servicios.</a:t>
            </a:r>
          </a:p>
          <a:p>
            <a:pPr lvl="1"/>
            <a:r>
              <a:rPr lang="es-MX" sz="1500" dirty="0">
                <a:solidFill>
                  <a:srgbClr val="002060"/>
                </a:solidFill>
              </a:rPr>
              <a:t>Volúmenes de ventas.</a:t>
            </a:r>
          </a:p>
          <a:p>
            <a:pPr lvl="1"/>
            <a:r>
              <a:rPr lang="es-MX" sz="1500" dirty="0">
                <a:solidFill>
                  <a:srgbClr val="002060"/>
                </a:solidFill>
              </a:rPr>
              <a:t>Área de las tiendas.</a:t>
            </a:r>
            <a:endParaRPr lang="en-US" sz="1500" dirty="0">
              <a:solidFill>
                <a:srgbClr val="00206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255696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71650"/>
            <a:ext cx="9519314" cy="6386668"/>
          </a:xfrm>
          <a:prstGeom prst="rect">
            <a:avLst/>
          </a:prstGeom>
        </p:spPr>
      </p:pic>
      <p:pic>
        <p:nvPicPr>
          <p:cNvPr id="8194" name="Picture 2" descr="Image result for coppel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1"/>
            <a:ext cx="4087505" cy="26197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81759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943B54-F409-4BE7-869D-30AD74262BB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anchor="ctr">
            <a:normAutofit/>
          </a:bodyPr>
          <a:lstStyle/>
          <a:p>
            <a:r>
              <a:rPr lang="es-MX" sz="1800"/>
              <a:t>Algoritmos de detección de similitudes</a:t>
            </a:r>
          </a:p>
          <a:p>
            <a:endParaRPr lang="es-MX" sz="1800"/>
          </a:p>
          <a:p>
            <a:r>
              <a:rPr lang="es-MX" sz="1800"/>
              <a:t>Algoritmos de recomendación de productos</a:t>
            </a:r>
          </a:p>
          <a:p>
            <a:endParaRPr lang="es-MX" sz="1800"/>
          </a:p>
          <a:p>
            <a:r>
              <a:rPr lang="es-MX" sz="1800"/>
              <a:t>Algoritmos de coordinación geográfica.</a:t>
            </a:r>
            <a:endParaRPr lang="en-US" sz="1800"/>
          </a:p>
        </p:txBody>
      </p:sp>
      <p:sp>
        <p:nvSpPr>
          <p:cNvPr id="4" name="Título 3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Nuevos puntos de venta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9087740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21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35</a:t>
            </a:fld>
            <a:endParaRPr/>
          </a:p>
        </p:txBody>
      </p:sp>
      <p:sp>
        <p:nvSpPr>
          <p:cNvPr id="314" name="Google Shape;314;p21"/>
          <p:cNvSpPr txBox="1">
            <a:spLocks noGrp="1"/>
          </p:cNvSpPr>
          <p:nvPr>
            <p:ph type="title" idx="4294967295"/>
          </p:nvPr>
        </p:nvSpPr>
        <p:spPr>
          <a:xfrm>
            <a:off x="0" y="1576388"/>
            <a:ext cx="4752975" cy="1381125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b="0" dirty="0" smtClean="0"/>
              <a:t>Preguntas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6410430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16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Objetivo</a:t>
            </a:r>
            <a:endParaRPr dirty="0"/>
          </a:p>
        </p:txBody>
      </p:sp>
      <p:sp>
        <p:nvSpPr>
          <p:cNvPr id="237" name="Google Shape;237;p16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76200" indent="0">
              <a:buNone/>
            </a:pPr>
            <a:r>
              <a:rPr lang="es-MX" dirty="0"/>
              <a:t>En esta clase estudiaremos el ciclo de vida de un proyecto de ciencia de datos, desde el análisis del negocio, recopilación de datos, creación de base de datos, desarrollo del modelo y despliegue del modelo.</a:t>
            </a:r>
          </a:p>
        </p:txBody>
      </p:sp>
      <p:sp>
        <p:nvSpPr>
          <p:cNvPr id="238" name="Google Shape;238;p16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39" name="Google Shape;239;p16"/>
          <p:cNvGrpSpPr/>
          <p:nvPr/>
        </p:nvGrpSpPr>
        <p:grpSpPr>
          <a:xfrm>
            <a:off x="282216" y="590918"/>
            <a:ext cx="369505" cy="369505"/>
            <a:chOff x="2594050" y="1631825"/>
            <a:chExt cx="439625" cy="439625"/>
          </a:xfrm>
        </p:grpSpPr>
        <p:sp>
          <p:nvSpPr>
            <p:cNvPr id="240" name="Google Shape;240;p16"/>
            <p:cNvSpPr/>
            <p:nvPr/>
          </p:nvSpPr>
          <p:spPr>
            <a:xfrm>
              <a:off x="2594050" y="1883300"/>
              <a:ext cx="188175" cy="188150"/>
            </a:xfrm>
            <a:custGeom>
              <a:avLst/>
              <a:gdLst/>
              <a:ahLst/>
              <a:cxnLst/>
              <a:rect l="0" t="0" r="0" b="0"/>
              <a:pathLst>
                <a:path w="7527" h="7526" fill="none" extrusionOk="0">
                  <a:moveTo>
                    <a:pt x="5992" y="0"/>
                  </a:moveTo>
                  <a:lnTo>
                    <a:pt x="537" y="6430"/>
                  </a:lnTo>
                  <a:lnTo>
                    <a:pt x="1" y="7526"/>
                  </a:lnTo>
                  <a:lnTo>
                    <a:pt x="1097" y="6990"/>
                  </a:lnTo>
                  <a:lnTo>
                    <a:pt x="7526" y="1534"/>
                  </a:lnTo>
                  <a:lnTo>
                    <a:pt x="5992" y="0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241;p16"/>
            <p:cNvSpPr/>
            <p:nvPr/>
          </p:nvSpPr>
          <p:spPr>
            <a:xfrm>
              <a:off x="2857700" y="1631825"/>
              <a:ext cx="175975" cy="176000"/>
            </a:xfrm>
            <a:custGeom>
              <a:avLst/>
              <a:gdLst/>
              <a:ahLst/>
              <a:cxnLst/>
              <a:rect l="0" t="0" r="0" b="0"/>
              <a:pathLst>
                <a:path w="7039" h="7040" fill="none" extrusionOk="0">
                  <a:moveTo>
                    <a:pt x="268" y="2704"/>
                  </a:moveTo>
                  <a:lnTo>
                    <a:pt x="4336" y="6771"/>
                  </a:lnTo>
                  <a:lnTo>
                    <a:pt x="4336" y="6771"/>
                  </a:lnTo>
                  <a:lnTo>
                    <a:pt x="4336" y="6771"/>
                  </a:lnTo>
                  <a:lnTo>
                    <a:pt x="4652" y="6917"/>
                  </a:lnTo>
                  <a:lnTo>
                    <a:pt x="4993" y="7015"/>
                  </a:lnTo>
                  <a:lnTo>
                    <a:pt x="5310" y="7039"/>
                  </a:lnTo>
                  <a:lnTo>
                    <a:pt x="5651" y="7039"/>
                  </a:lnTo>
                  <a:lnTo>
                    <a:pt x="5992" y="6966"/>
                  </a:lnTo>
                  <a:lnTo>
                    <a:pt x="6308" y="6844"/>
                  </a:lnTo>
                  <a:lnTo>
                    <a:pt x="6454" y="6747"/>
                  </a:lnTo>
                  <a:lnTo>
                    <a:pt x="6601" y="6674"/>
                  </a:lnTo>
                  <a:lnTo>
                    <a:pt x="6747" y="6552"/>
                  </a:lnTo>
                  <a:lnTo>
                    <a:pt x="6893" y="6430"/>
                  </a:lnTo>
                  <a:lnTo>
                    <a:pt x="6893" y="6430"/>
                  </a:lnTo>
                  <a:lnTo>
                    <a:pt x="6942" y="6357"/>
                  </a:lnTo>
                  <a:lnTo>
                    <a:pt x="7015" y="6260"/>
                  </a:lnTo>
                  <a:lnTo>
                    <a:pt x="7039" y="6138"/>
                  </a:lnTo>
                  <a:lnTo>
                    <a:pt x="7039" y="6041"/>
                  </a:lnTo>
                  <a:lnTo>
                    <a:pt x="7039" y="6041"/>
                  </a:lnTo>
                  <a:lnTo>
                    <a:pt x="7039" y="5943"/>
                  </a:lnTo>
                  <a:lnTo>
                    <a:pt x="7015" y="5846"/>
                  </a:lnTo>
                  <a:lnTo>
                    <a:pt x="6942" y="5748"/>
                  </a:lnTo>
                  <a:lnTo>
                    <a:pt x="6893" y="5651"/>
                  </a:lnTo>
                  <a:lnTo>
                    <a:pt x="1389" y="147"/>
                  </a:lnTo>
                  <a:lnTo>
                    <a:pt x="1389" y="147"/>
                  </a:lnTo>
                  <a:lnTo>
                    <a:pt x="1291" y="98"/>
                  </a:lnTo>
                  <a:lnTo>
                    <a:pt x="1194" y="25"/>
                  </a:lnTo>
                  <a:lnTo>
                    <a:pt x="1096" y="0"/>
                  </a:lnTo>
                  <a:lnTo>
                    <a:pt x="999" y="0"/>
                  </a:lnTo>
                  <a:lnTo>
                    <a:pt x="999" y="0"/>
                  </a:lnTo>
                  <a:lnTo>
                    <a:pt x="902" y="0"/>
                  </a:lnTo>
                  <a:lnTo>
                    <a:pt x="780" y="25"/>
                  </a:lnTo>
                  <a:lnTo>
                    <a:pt x="682" y="98"/>
                  </a:lnTo>
                  <a:lnTo>
                    <a:pt x="609" y="147"/>
                  </a:lnTo>
                  <a:lnTo>
                    <a:pt x="609" y="147"/>
                  </a:lnTo>
                  <a:lnTo>
                    <a:pt x="487" y="293"/>
                  </a:lnTo>
                  <a:lnTo>
                    <a:pt x="366" y="439"/>
                  </a:lnTo>
                  <a:lnTo>
                    <a:pt x="293" y="585"/>
                  </a:lnTo>
                  <a:lnTo>
                    <a:pt x="195" y="731"/>
                  </a:lnTo>
                  <a:lnTo>
                    <a:pt x="73" y="1048"/>
                  </a:lnTo>
                  <a:lnTo>
                    <a:pt x="0" y="1389"/>
                  </a:lnTo>
                  <a:lnTo>
                    <a:pt x="0" y="1730"/>
                  </a:lnTo>
                  <a:lnTo>
                    <a:pt x="25" y="2046"/>
                  </a:lnTo>
                  <a:lnTo>
                    <a:pt x="122" y="2387"/>
                  </a:lnTo>
                  <a:lnTo>
                    <a:pt x="268" y="2704"/>
                  </a:lnTo>
                  <a:lnTo>
                    <a:pt x="268" y="2704"/>
                  </a:lnTo>
                  <a:close/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242;p16"/>
            <p:cNvSpPr/>
            <p:nvPr/>
          </p:nvSpPr>
          <p:spPr>
            <a:xfrm>
              <a:off x="2662850" y="1699400"/>
              <a:ext cx="303250" cy="303250"/>
            </a:xfrm>
            <a:custGeom>
              <a:avLst/>
              <a:gdLst/>
              <a:ahLst/>
              <a:cxnLst/>
              <a:rect l="0" t="0" r="0" b="0"/>
              <a:pathLst>
                <a:path w="12130" h="12130" fill="none" extrusionOk="0">
                  <a:moveTo>
                    <a:pt x="8038" y="1"/>
                  </a:moveTo>
                  <a:lnTo>
                    <a:pt x="4872" y="3191"/>
                  </a:lnTo>
                  <a:lnTo>
                    <a:pt x="4872" y="3191"/>
                  </a:lnTo>
                  <a:lnTo>
                    <a:pt x="4628" y="3094"/>
                  </a:lnTo>
                  <a:lnTo>
                    <a:pt x="4385" y="2997"/>
                  </a:lnTo>
                  <a:lnTo>
                    <a:pt x="4092" y="2899"/>
                  </a:lnTo>
                  <a:lnTo>
                    <a:pt x="3800" y="2850"/>
                  </a:lnTo>
                  <a:lnTo>
                    <a:pt x="3484" y="2777"/>
                  </a:lnTo>
                  <a:lnTo>
                    <a:pt x="3167" y="2729"/>
                  </a:lnTo>
                  <a:lnTo>
                    <a:pt x="2850" y="2704"/>
                  </a:lnTo>
                  <a:lnTo>
                    <a:pt x="2534" y="2704"/>
                  </a:lnTo>
                  <a:lnTo>
                    <a:pt x="2534" y="2704"/>
                  </a:lnTo>
                  <a:lnTo>
                    <a:pt x="2241" y="2704"/>
                  </a:lnTo>
                  <a:lnTo>
                    <a:pt x="1949" y="2729"/>
                  </a:lnTo>
                  <a:lnTo>
                    <a:pt x="1633" y="2777"/>
                  </a:lnTo>
                  <a:lnTo>
                    <a:pt x="1316" y="2850"/>
                  </a:lnTo>
                  <a:lnTo>
                    <a:pt x="999" y="2972"/>
                  </a:lnTo>
                  <a:lnTo>
                    <a:pt x="707" y="3094"/>
                  </a:lnTo>
                  <a:lnTo>
                    <a:pt x="415" y="3289"/>
                  </a:lnTo>
                  <a:lnTo>
                    <a:pt x="147" y="3508"/>
                  </a:lnTo>
                  <a:lnTo>
                    <a:pt x="147" y="3508"/>
                  </a:lnTo>
                  <a:lnTo>
                    <a:pt x="74" y="3581"/>
                  </a:lnTo>
                  <a:lnTo>
                    <a:pt x="25" y="3678"/>
                  </a:lnTo>
                  <a:lnTo>
                    <a:pt x="1" y="3776"/>
                  </a:lnTo>
                  <a:lnTo>
                    <a:pt x="1" y="3898"/>
                  </a:lnTo>
                  <a:lnTo>
                    <a:pt x="1" y="3898"/>
                  </a:lnTo>
                  <a:lnTo>
                    <a:pt x="1" y="3995"/>
                  </a:lnTo>
                  <a:lnTo>
                    <a:pt x="25" y="4093"/>
                  </a:lnTo>
                  <a:lnTo>
                    <a:pt x="74" y="4190"/>
                  </a:lnTo>
                  <a:lnTo>
                    <a:pt x="147" y="4287"/>
                  </a:lnTo>
                  <a:lnTo>
                    <a:pt x="7843" y="11984"/>
                  </a:lnTo>
                  <a:lnTo>
                    <a:pt x="7843" y="11984"/>
                  </a:lnTo>
                  <a:lnTo>
                    <a:pt x="7941" y="12057"/>
                  </a:lnTo>
                  <a:lnTo>
                    <a:pt x="8038" y="12105"/>
                  </a:lnTo>
                  <a:lnTo>
                    <a:pt x="8135" y="12130"/>
                  </a:lnTo>
                  <a:lnTo>
                    <a:pt x="8233" y="12130"/>
                  </a:lnTo>
                  <a:lnTo>
                    <a:pt x="8233" y="12130"/>
                  </a:lnTo>
                  <a:lnTo>
                    <a:pt x="8355" y="12130"/>
                  </a:lnTo>
                  <a:lnTo>
                    <a:pt x="8452" y="12105"/>
                  </a:lnTo>
                  <a:lnTo>
                    <a:pt x="8549" y="12057"/>
                  </a:lnTo>
                  <a:lnTo>
                    <a:pt x="8622" y="11984"/>
                  </a:lnTo>
                  <a:lnTo>
                    <a:pt x="8622" y="11984"/>
                  </a:lnTo>
                  <a:lnTo>
                    <a:pt x="8842" y="11716"/>
                  </a:lnTo>
                  <a:lnTo>
                    <a:pt x="9036" y="11423"/>
                  </a:lnTo>
                  <a:lnTo>
                    <a:pt x="9158" y="11131"/>
                  </a:lnTo>
                  <a:lnTo>
                    <a:pt x="9280" y="10814"/>
                  </a:lnTo>
                  <a:lnTo>
                    <a:pt x="9353" y="10498"/>
                  </a:lnTo>
                  <a:lnTo>
                    <a:pt x="9402" y="10181"/>
                  </a:lnTo>
                  <a:lnTo>
                    <a:pt x="9426" y="9889"/>
                  </a:lnTo>
                  <a:lnTo>
                    <a:pt x="9426" y="9597"/>
                  </a:lnTo>
                  <a:lnTo>
                    <a:pt x="9426" y="9597"/>
                  </a:lnTo>
                  <a:lnTo>
                    <a:pt x="9426" y="9280"/>
                  </a:lnTo>
                  <a:lnTo>
                    <a:pt x="9402" y="8964"/>
                  </a:lnTo>
                  <a:lnTo>
                    <a:pt x="9353" y="8647"/>
                  </a:lnTo>
                  <a:lnTo>
                    <a:pt x="9280" y="8330"/>
                  </a:lnTo>
                  <a:lnTo>
                    <a:pt x="9231" y="8038"/>
                  </a:lnTo>
                  <a:lnTo>
                    <a:pt x="9134" y="7746"/>
                  </a:lnTo>
                  <a:lnTo>
                    <a:pt x="9036" y="7502"/>
                  </a:lnTo>
                  <a:lnTo>
                    <a:pt x="8939" y="7259"/>
                  </a:lnTo>
                  <a:lnTo>
                    <a:pt x="12130" y="4093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243;p16"/>
            <p:cNvSpPr/>
            <p:nvPr/>
          </p:nvSpPr>
          <p:spPr>
            <a:xfrm>
              <a:off x="2801675" y="1740825"/>
              <a:ext cx="49950" cy="49950"/>
            </a:xfrm>
            <a:custGeom>
              <a:avLst/>
              <a:gdLst/>
              <a:ahLst/>
              <a:cxnLst/>
              <a:rect l="0" t="0" r="0" b="0"/>
              <a:pathLst>
                <a:path w="1998" h="1998" fill="none" extrusionOk="0">
                  <a:moveTo>
                    <a:pt x="1" y="1997"/>
                  </a:moveTo>
                  <a:lnTo>
                    <a:pt x="1998" y="0"/>
                  </a:lnTo>
                </a:path>
              </a:pathLst>
            </a:custGeom>
            <a:noFill/>
            <a:ln w="12175" cap="rnd" cmpd="sng">
              <a:solidFill>
                <a:srgbClr val="FF9800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72ACDF-CA51-42A3-8FE7-3B52525FFB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Outcomes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178225-9254-4B1C-86B8-B86CDF7B7A68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Los estudiantes serán capaces de analizar un negocio, identificar los datos requeridos para ofrecer una solución óptima, seleccionar el modelo adecuado para ofrecer dicha solución y desplegar el modelo de acuerdo a las necesidades del problema.</a:t>
            </a:r>
          </a:p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B0DE30-14E2-4D78-A716-3F2B0DCD36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37448061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Requisitos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Fundamentos de programación</a:t>
            </a:r>
          </a:p>
          <a:p>
            <a:r>
              <a:rPr lang="es-MX" dirty="0"/>
              <a:t>Bases de Datos</a:t>
            </a:r>
          </a:p>
          <a:p>
            <a:r>
              <a:rPr lang="es-MX" dirty="0"/>
              <a:t>Fundamentos de desarrollo web</a:t>
            </a:r>
          </a:p>
          <a:p>
            <a:r>
              <a:rPr lang="es-MX" dirty="0"/>
              <a:t>Principios de Negocios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6324613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Calificación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76200" indent="0">
              <a:buNone/>
            </a:pPr>
            <a:r>
              <a:rPr lang="es-MX" sz="1800" dirty="0"/>
              <a:t>La evaluación consistirá en:</a:t>
            </a:r>
          </a:p>
          <a:p>
            <a:r>
              <a:rPr lang="es-MX" sz="1800" dirty="0"/>
              <a:t>El proyecto final será el 40% de la evaluación final.</a:t>
            </a:r>
          </a:p>
          <a:p>
            <a:r>
              <a:rPr lang="es-MX" sz="1800" dirty="0"/>
              <a:t>El restante 60% será distribuido de la siguiente forma:</a:t>
            </a:r>
          </a:p>
          <a:p>
            <a:pPr lvl="1"/>
            <a:r>
              <a:rPr lang="es-MX" sz="1800" dirty="0"/>
              <a:t>Dos exámenes parciales y un final</a:t>
            </a:r>
          </a:p>
          <a:p>
            <a:pPr lvl="1"/>
            <a:r>
              <a:rPr lang="es-MX" sz="1800" dirty="0"/>
              <a:t>Cuatro tareas.</a:t>
            </a:r>
          </a:p>
          <a:p>
            <a:pPr lvl="1"/>
            <a:r>
              <a:rPr lang="es-MX" sz="1800" dirty="0"/>
              <a:t>Participación en clase</a:t>
            </a:r>
          </a:p>
          <a:p>
            <a:endParaRPr lang="es-MX" sz="18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20545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A26BDA-E9F2-4F79-B700-5EB34A986A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Proyecto Final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EA78EB3-3A01-4702-89AD-3058BDFA1B3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800" dirty="0"/>
              <a:t>Una solución completa de ciencia de datos:</a:t>
            </a:r>
          </a:p>
          <a:p>
            <a:pPr lvl="1"/>
            <a:r>
              <a:rPr lang="es-MX" sz="1800" dirty="0"/>
              <a:t>Entendimiento del negocio</a:t>
            </a:r>
          </a:p>
          <a:p>
            <a:pPr lvl="1"/>
            <a:r>
              <a:rPr lang="es-MX" sz="1800" dirty="0"/>
              <a:t>Recopilación de los datos</a:t>
            </a:r>
          </a:p>
          <a:p>
            <a:pPr lvl="2"/>
            <a:r>
              <a:rPr lang="es-MX" sz="1800" dirty="0"/>
              <a:t>Entendimiento de los datos</a:t>
            </a:r>
          </a:p>
          <a:p>
            <a:pPr lvl="2"/>
            <a:r>
              <a:rPr lang="es-MX" sz="1800" dirty="0"/>
              <a:t>Creación de ETL</a:t>
            </a:r>
          </a:p>
          <a:p>
            <a:pPr lvl="1"/>
            <a:r>
              <a:rPr lang="es-MX" sz="1800" dirty="0"/>
              <a:t>Creación del modelo</a:t>
            </a:r>
          </a:p>
          <a:p>
            <a:pPr lvl="2"/>
            <a:r>
              <a:rPr lang="es-MX" sz="1800" dirty="0"/>
              <a:t>Pruebas, prototipos</a:t>
            </a:r>
          </a:p>
          <a:p>
            <a:pPr lvl="1"/>
            <a:r>
              <a:rPr lang="es-MX" sz="1800" dirty="0"/>
              <a:t>Puesta en marcha de la solución</a:t>
            </a:r>
            <a:endParaRPr lang="en-US" sz="1800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B560694-110F-4069-B063-955CDBAC5B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49656026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Temario</a:t>
            </a:r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es-ES" sz="1400" b="1" cap="all" dirty="0"/>
              <a:t>Conceptos Básicos</a:t>
            </a:r>
            <a:endParaRPr lang="es-MX" sz="1400" b="1" cap="all" dirty="0"/>
          </a:p>
          <a:p>
            <a:pPr lvl="1"/>
            <a:r>
              <a:rPr lang="es-MX" sz="1400" dirty="0"/>
              <a:t>Introducción a la Ciencia de Datos</a:t>
            </a:r>
          </a:p>
          <a:p>
            <a:pPr lvl="2"/>
            <a:r>
              <a:rPr lang="es-MX" sz="1400" dirty="0"/>
              <a:t>Aplicaciones y soluciones</a:t>
            </a:r>
          </a:p>
          <a:p>
            <a:pPr lvl="2"/>
            <a:r>
              <a:rPr lang="es-MX" sz="1400" dirty="0"/>
              <a:t>Elementos de la ciencia de datos</a:t>
            </a:r>
          </a:p>
          <a:p>
            <a:pPr lvl="3"/>
            <a:r>
              <a:rPr lang="es-MX" sz="1400" dirty="0"/>
              <a:t>Machine </a:t>
            </a:r>
            <a:r>
              <a:rPr lang="es-MX" sz="1400" dirty="0" err="1"/>
              <a:t>Learning</a:t>
            </a:r>
            <a:r>
              <a:rPr lang="es-MX" sz="1400" dirty="0"/>
              <a:t>, Big Data, Business </a:t>
            </a:r>
            <a:r>
              <a:rPr lang="es-MX" sz="1400" dirty="0" err="1"/>
              <a:t>Intelligence</a:t>
            </a:r>
            <a:endParaRPr lang="es-MX" sz="1400" dirty="0"/>
          </a:p>
          <a:p>
            <a:pPr lvl="2"/>
            <a:r>
              <a:rPr lang="es-MX" sz="1400" dirty="0"/>
              <a:t>Definiciones básicas.</a:t>
            </a:r>
          </a:p>
          <a:p>
            <a:pPr lvl="1"/>
            <a:r>
              <a:rPr lang="es-MX" sz="1400" dirty="0"/>
              <a:t>Ciclo de vida </a:t>
            </a:r>
            <a:r>
              <a:rPr lang="es-MX" sz="1400" dirty="0" smtClean="0"/>
              <a:t>de </a:t>
            </a:r>
            <a:r>
              <a:rPr lang="es-MX" sz="1400" dirty="0"/>
              <a:t>un proyecto de ciencia de datos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32036728"/>
      </p:ext>
    </p:extLst>
  </p:cSld>
  <p:clrMapOvr>
    <a:masterClrMapping/>
  </p:clrMapOvr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7455</TotalTime>
  <Words>723</Words>
  <Application>Microsoft Office PowerPoint</Application>
  <PresentationFormat>Presentación en pantalla (16:9)</PresentationFormat>
  <Paragraphs>184</Paragraphs>
  <Slides>35</Slides>
  <Notes>6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35</vt:i4>
      </vt:variant>
    </vt:vector>
  </HeadingPairs>
  <TitlesOfParts>
    <vt:vector size="40" baseType="lpstr">
      <vt:lpstr>Arial</vt:lpstr>
      <vt:lpstr>Roboto Condensed Light</vt:lpstr>
      <vt:lpstr>Roboto Condensed</vt:lpstr>
      <vt:lpstr>Arvo</vt:lpstr>
      <vt:lpstr>Salerio template</vt:lpstr>
      <vt:lpstr>Tecnologías de la Información</vt:lpstr>
      <vt:lpstr>Anuncios parroquiales</vt:lpstr>
      <vt:lpstr>Presentación de PowerPoint</vt:lpstr>
      <vt:lpstr>Objetivo</vt:lpstr>
      <vt:lpstr>Outcomes</vt:lpstr>
      <vt:lpstr>Requisitos</vt:lpstr>
      <vt:lpstr>Calificación</vt:lpstr>
      <vt:lpstr>Proyecto Final</vt:lpstr>
      <vt:lpstr>Temario</vt:lpstr>
      <vt:lpstr>Temario</vt:lpstr>
      <vt:lpstr>Temario</vt:lpstr>
      <vt:lpstr>Temario</vt:lpstr>
      <vt:lpstr>Temario</vt:lpstr>
      <vt:lpstr>Temario</vt:lpstr>
      <vt:lpstr>Libro de Texto</vt:lpstr>
      <vt:lpstr>Introducción</vt:lpstr>
      <vt:lpstr>¿Qué es la ciencia de datos?</vt:lpstr>
      <vt:lpstr>Historia de la Ciencia de Datos</vt:lpstr>
      <vt:lpstr>Historia de la Ciencia de Datos</vt:lpstr>
      <vt:lpstr>Historia de la Ciencia de Datos</vt:lpstr>
      <vt:lpstr>Historia de la Inteligencia Artificial</vt:lpstr>
      <vt:lpstr>Presentación de PowerPoint</vt:lpstr>
      <vt:lpstr>Big Data</vt:lpstr>
      <vt:lpstr>Presentación de PowerPoint</vt:lpstr>
      <vt:lpstr>Presentación de PowerPoint</vt:lpstr>
      <vt:lpstr>Perfilamiento de Clientes</vt:lpstr>
      <vt:lpstr>Perfilamiento de clientes</vt:lpstr>
      <vt:lpstr>Presentación de PowerPoint</vt:lpstr>
      <vt:lpstr>Presentación de PowerPoint</vt:lpstr>
      <vt:lpstr>Perfilamiento de Clientes</vt:lpstr>
      <vt:lpstr>Nuevos puntos de ventas</vt:lpstr>
      <vt:lpstr>Presentación de PowerPoint</vt:lpstr>
      <vt:lpstr>Presentación de PowerPoint</vt:lpstr>
      <vt:lpstr>Nuevos puntos de venta</vt:lpstr>
      <vt:lpstr>Preguntas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Leon Palafox</cp:lastModifiedBy>
  <cp:revision>25</cp:revision>
  <dcterms:modified xsi:type="dcterms:W3CDTF">2019-01-18T21:46:08Z</dcterms:modified>
</cp:coreProperties>
</file>